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BF2E"/>
    <a:srgbClr val="165C5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and yellow rectangular sign with a path and palm trees&#10;&#10;AI-generated content may be incorrect.">
            <a:extLst>
              <a:ext uri="{FF2B5EF4-FFF2-40B4-BE49-F238E27FC236}">
                <a16:creationId xmlns:a16="http://schemas.microsoft.com/office/drawing/2014/main" id="{39A916DC-D52E-17D4-BCA0-4E41CEC76C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0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AD191B-00BD-2716-E611-AEBDEE0FF7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18895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06895"/>
            <a:ext cx="10653578" cy="541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132085"/>
            <a:ext cx="10653579" cy="4779187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8165" y="6360640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84EC0-64F0-4280-058D-77446824BDDF}"/>
              </a:ext>
            </a:extLst>
          </p:cNvPr>
          <p:cNvSpPr/>
          <p:nvPr userDrawn="1"/>
        </p:nvSpPr>
        <p:spPr>
          <a:xfrm flipV="1">
            <a:off x="0" y="801454"/>
            <a:ext cx="12192000" cy="45719"/>
          </a:xfrm>
          <a:prstGeom prst="rect">
            <a:avLst/>
          </a:prstGeom>
          <a:solidFill>
            <a:srgbClr val="FDBF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7013993-4585-BED4-0BD0-332D528DBF31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5016935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Polk County PD&amp;E FPID Number: </a:t>
            </a:r>
            <a:r>
              <a:rPr lang="en-US" sz="1600" i="0" dirty="0"/>
              <a:t>455299-1-22-01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225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65C5E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ADB21-C29C-C50B-923A-2CBEF918D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632" y="623997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6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617AF-3C5C-A870-0B3B-6C62FD5835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-857"/>
            <a:ext cx="12190473" cy="68588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57FA04-76B4-DE9D-30CE-ADB78240151E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188952" cy="68579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8E513E-A540-9916-4B67-DC8C5381EDB5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5016935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Polk County PD&amp;E FPID Number: </a:t>
            </a:r>
            <a:r>
              <a:rPr lang="en-US" sz="1600" i="0" dirty="0"/>
              <a:t>455299-1-22-01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613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6AC30A-34BA-2D7D-EA08-1534DA07D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1524" y="0"/>
            <a:ext cx="1218768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A6FF79-5A48-23F7-049B-0E1872A62CB9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5016935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Polk County PD&amp;E FPID Number: </a:t>
            </a:r>
            <a:r>
              <a:rPr lang="en-US" sz="1600" i="0" dirty="0"/>
              <a:t>455299-1-22-01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846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9B8AB5-D90B-B8B8-10A8-1A54EA421F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-857"/>
            <a:ext cx="12190475" cy="6858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3C5191-63EC-4EB3-9503-9FA0099FF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436543"/>
            <a:ext cx="6523182" cy="2775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AA70C-85B7-9BB4-0661-2080027E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4313381"/>
            <a:ext cx="6523182" cy="1237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4A85AAD-486F-7BE7-5E5A-4A8BED89479D}"/>
              </a:ext>
            </a:extLst>
          </p:cNvPr>
          <p:cNvSpPr txBox="1">
            <a:spLocks/>
          </p:cNvSpPr>
          <p:nvPr userDrawn="1"/>
        </p:nvSpPr>
        <p:spPr>
          <a:xfrm>
            <a:off x="245178" y="6283465"/>
            <a:ext cx="5016935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Polk County PD&amp;E FPID Number: </a:t>
            </a:r>
            <a:r>
              <a:rPr lang="en-US" sz="1600" i="0" dirty="0"/>
              <a:t>455299-1-22-01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466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F68C51B-E375-D075-F1C7-2E7C2CBA2241}"/>
              </a:ext>
            </a:extLst>
          </p:cNvPr>
          <p:cNvSpPr txBox="1">
            <a:spLocks/>
          </p:cNvSpPr>
          <p:nvPr userDrawn="1"/>
        </p:nvSpPr>
        <p:spPr>
          <a:xfrm>
            <a:off x="4909350" y="535912"/>
            <a:ext cx="7086911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282EB32-9FD9-7F28-344D-B66FA0FA6647}"/>
              </a:ext>
            </a:extLst>
          </p:cNvPr>
          <p:cNvSpPr txBox="1">
            <a:spLocks/>
          </p:cNvSpPr>
          <p:nvPr userDrawn="1"/>
        </p:nvSpPr>
        <p:spPr>
          <a:xfrm>
            <a:off x="5610688" y="2522843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34679B60-06F0-4AC6-9384-889D0DAE2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4ED977-1E7F-46F3-9AC7-F20E7CB33D32}" type="datetime1">
              <a:rPr lang="en-US" smtClean="0"/>
              <a:t>5/14/2026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62940F2-F317-3E64-72AE-BB28D3E34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573BFB8-EA0D-84E0-069C-A002F2953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F836E-E914-4F95-803B-FE13E5F8F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4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3" r:id="rId3"/>
    <p:sldLayoutId id="2147483674" r:id="rId4"/>
    <p:sldLayoutId id="2147483675" r:id="rId5"/>
    <p:sldLayoutId id="2147483672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78AD-3FB6-64C3-97A4-40A15B77C580}"/>
              </a:ext>
            </a:extLst>
          </p:cNvPr>
          <p:cNvSpPr txBox="1">
            <a:spLocks/>
          </p:cNvSpPr>
          <p:nvPr/>
        </p:nvSpPr>
        <p:spPr>
          <a:xfrm>
            <a:off x="5522976" y="1304008"/>
            <a:ext cx="6473285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 sz="5400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2067F-D53F-B2C7-54FF-43EEF03FD1C5}"/>
              </a:ext>
            </a:extLst>
          </p:cNvPr>
          <p:cNvSpPr txBox="1">
            <a:spLocks/>
          </p:cNvSpPr>
          <p:nvPr/>
        </p:nvSpPr>
        <p:spPr>
          <a:xfrm>
            <a:off x="5610688" y="3290939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71CF5FC-59E7-3CD9-ACAD-EEDE25BDB3EF}"/>
              </a:ext>
            </a:extLst>
          </p:cNvPr>
          <p:cNvSpPr txBox="1">
            <a:spLocks/>
          </p:cNvSpPr>
          <p:nvPr/>
        </p:nvSpPr>
        <p:spPr>
          <a:xfrm>
            <a:off x="3352800" y="5940732"/>
            <a:ext cx="6868739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Polk County PD&amp;E FPID Number: </a:t>
            </a:r>
            <a:r>
              <a:rPr lang="en-US" sz="1600" i="0" dirty="0"/>
              <a:t>455299-1-22-01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18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47EE-23F4-5403-1E95-B1924C62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9EC80-0D6B-594F-82AE-CB01D7EAD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3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A2FF6-B40E-F2E5-A770-171DE5CA7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0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A30247-434B-895B-11F0-E23ED017C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background image on master slide behind blue</a:t>
            </a:r>
          </a:p>
        </p:txBody>
      </p:sp>
    </p:spTree>
    <p:extLst>
      <p:ext uri="{BB962C8B-B14F-4D97-AF65-F5344CB8AC3E}">
        <p14:creationId xmlns:p14="http://schemas.microsoft.com/office/powerpoint/2010/main" val="105786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D1D663C-A2E1-7C7A-0D45-3CE9BD99D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01FF86-9F25-F41C-11F3-01F71ED7C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464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Montserrat</vt:lpstr>
      <vt:lpstr>Neue Haas Grotesk Text Pro</vt:lpstr>
      <vt:lpstr>VanillaVTI</vt:lpstr>
      <vt:lpstr>PowerPoint Presentation</vt:lpstr>
      <vt:lpstr>PowerPoint Presentation</vt:lpstr>
      <vt:lpstr>PowerPoint Presentation</vt:lpstr>
      <vt:lpstr>Add background image on master slide behind blue</vt:lpstr>
      <vt:lpstr>PowerPoint Presentation</vt:lpstr>
    </vt:vector>
  </TitlesOfParts>
  <Company>Kimley-Horn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Keys, Lauren</dc:creator>
  <cp:lastModifiedBy>Keys, Lauren</cp:lastModifiedBy>
  <cp:revision>8</cp:revision>
  <dcterms:created xsi:type="dcterms:W3CDTF">2025-08-08T19:55:37Z</dcterms:created>
  <dcterms:modified xsi:type="dcterms:W3CDTF">2026-05-14T17:20:39Z</dcterms:modified>
</cp:coreProperties>
</file>