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D66B"/>
    <a:srgbClr val="165C5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en and white rectangular sign with a path and palm trees&#10;&#10;AI-generated content may be incorrect.">
            <a:extLst>
              <a:ext uri="{FF2B5EF4-FFF2-40B4-BE49-F238E27FC236}">
                <a16:creationId xmlns:a16="http://schemas.microsoft.com/office/drawing/2014/main" id="{C17DBF23-FED3-940C-821D-BD2FEA2564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808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6AD191B-00BD-2716-E611-AEBDEE0FF7A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188952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206895"/>
            <a:ext cx="10653578" cy="5412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165C5E"/>
                </a:solidFill>
                <a:latin typeface="Montserrat" panose="000005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132085"/>
            <a:ext cx="10653579" cy="4779187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50" charset="0"/>
              </a:defRPr>
            </a:lvl1pPr>
            <a:lvl2pPr>
              <a:defRPr>
                <a:latin typeface="Montserrat" panose="00000500000000000000" pitchFamily="50" charset="0"/>
              </a:defRPr>
            </a:lvl2pPr>
            <a:lvl3pPr>
              <a:defRPr>
                <a:latin typeface="Montserrat" panose="00000500000000000000" pitchFamily="50" charset="0"/>
              </a:defRPr>
            </a:lvl3pPr>
            <a:lvl4pPr>
              <a:defRPr>
                <a:latin typeface="Montserrat" panose="00000500000000000000" pitchFamily="50" charset="0"/>
              </a:defRPr>
            </a:lvl4pPr>
            <a:lvl5pPr>
              <a:defRPr>
                <a:latin typeface="Montserrat" panose="000005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8165" y="6360640"/>
            <a:ext cx="429207" cy="365125"/>
          </a:xfrm>
          <a:prstGeom prst="rect">
            <a:avLst/>
          </a:prstGeom>
        </p:spPr>
        <p:txBody>
          <a:bodyPr/>
          <a:lstStyle>
            <a:lvl1pPr>
              <a:defRPr sz="1000" b="1">
                <a:solidFill>
                  <a:srgbClr val="165C5E"/>
                </a:solidFill>
                <a:latin typeface="Montserrat" panose="00000500000000000000" pitchFamily="50" charset="0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184EC0-64F0-4280-058D-77446824BDDF}"/>
              </a:ext>
            </a:extLst>
          </p:cNvPr>
          <p:cNvSpPr/>
          <p:nvPr userDrawn="1"/>
        </p:nvSpPr>
        <p:spPr>
          <a:xfrm flipV="1">
            <a:off x="0" y="801454"/>
            <a:ext cx="12192000" cy="45719"/>
          </a:xfrm>
          <a:prstGeom prst="rect">
            <a:avLst/>
          </a:prstGeom>
          <a:solidFill>
            <a:srgbClr val="B5D6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254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CC595-51D8-FE1C-1CE5-1C8A803EE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65C5E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ADB21-C29C-C50B-923A-2CBEF918D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B5EFA-8D34-3591-BE25-AF044851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632" y="6239970"/>
            <a:ext cx="381000" cy="365125"/>
          </a:xfrm>
        </p:spPr>
        <p:txBody>
          <a:bodyPr/>
          <a:lstStyle>
            <a:lvl1pPr>
              <a:defRPr b="1">
                <a:solidFill>
                  <a:srgbClr val="165C5E"/>
                </a:solidFill>
              </a:defRPr>
            </a:lvl1pPr>
          </a:lstStyle>
          <a:p>
            <a:fld id="{EACF836E-E914-4F95-803B-FE13E5F8FF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868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AE617AF-3C5C-A870-0B3B-6C62FD58357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5" y="-857"/>
            <a:ext cx="12190473" cy="68588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F525519-3CDA-4F62-C986-725A4C2E7D08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12188952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ACC595-51D8-FE1C-1CE5-1C8A803EE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51" y="2418211"/>
            <a:ext cx="11535431" cy="1325563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B5EFA-8D34-3591-BE25-AF044851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482" y="6297120"/>
            <a:ext cx="381000" cy="365125"/>
          </a:xfrm>
        </p:spPr>
        <p:txBody>
          <a:bodyPr/>
          <a:lstStyle>
            <a:lvl1pPr>
              <a:defRPr b="1">
                <a:solidFill>
                  <a:srgbClr val="165C5E"/>
                </a:solidFill>
              </a:defRPr>
            </a:lvl1pPr>
          </a:lstStyle>
          <a:p>
            <a:fld id="{EACF836E-E914-4F95-803B-FE13E5F8FF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13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6AC30A-34BA-2D7D-EA08-1534DA07DD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"/>
          <a:stretch/>
        </p:blipFill>
        <p:spPr>
          <a:xfrm>
            <a:off x="1524" y="0"/>
            <a:ext cx="12187683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ACC595-51D8-FE1C-1CE5-1C8A803EE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51" y="2418211"/>
            <a:ext cx="11535431" cy="1325563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B5EFA-8D34-3591-BE25-AF044851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482" y="6297120"/>
            <a:ext cx="381000" cy="365125"/>
          </a:xfrm>
        </p:spPr>
        <p:txBody>
          <a:bodyPr/>
          <a:lstStyle>
            <a:lvl1pPr>
              <a:defRPr b="1">
                <a:solidFill>
                  <a:srgbClr val="165C5E"/>
                </a:solidFill>
              </a:defRPr>
            </a:lvl1pPr>
          </a:lstStyle>
          <a:p>
            <a:fld id="{EACF836E-E914-4F95-803B-FE13E5F8FF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467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9B8AB5-D90B-B8B8-10A8-1A54EA421FF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-857"/>
            <a:ext cx="12190475" cy="68588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3C5191-63EC-4EB3-9503-9FA0099FF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1436543"/>
            <a:ext cx="6523182" cy="27752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7AA70C-85B7-9BB4-0661-2080027EF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4313381"/>
            <a:ext cx="6523182" cy="1237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4661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CF68C51B-E375-D075-F1C7-2E7C2CBA2241}"/>
              </a:ext>
            </a:extLst>
          </p:cNvPr>
          <p:cNvSpPr txBox="1">
            <a:spLocks/>
          </p:cNvSpPr>
          <p:nvPr userDrawn="1"/>
        </p:nvSpPr>
        <p:spPr>
          <a:xfrm>
            <a:off x="4909350" y="535912"/>
            <a:ext cx="7086911" cy="1797078"/>
          </a:xfrm>
          <a:prstGeom prst="rect">
            <a:avLst/>
          </a:prstGeom>
        </p:spPr>
        <p:txBody>
          <a:bodyPr anchor="b"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Gotham Book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7282EB32-9FD9-7F28-344D-B66FA0FA6647}"/>
              </a:ext>
            </a:extLst>
          </p:cNvPr>
          <p:cNvSpPr txBox="1">
            <a:spLocks/>
          </p:cNvSpPr>
          <p:nvPr userDrawn="1"/>
        </p:nvSpPr>
        <p:spPr>
          <a:xfrm>
            <a:off x="5610688" y="2522843"/>
            <a:ext cx="6385574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34679B60-06F0-4AC6-9384-889D0DAE25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4ED977-1E7F-46F3-9AC7-F20E7CB33D32}" type="datetime1">
              <a:rPr lang="en-US" smtClean="0"/>
              <a:t>5/14/2026</a:t>
            </a:fld>
            <a:endParaRPr lang="en-US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E62940F2-F317-3E64-72AE-BB28D3E34A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D573BFB8-EA0D-84E0-069C-A002F2953F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CF836E-E914-4F95-803B-FE13E5F8F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04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73" r:id="rId3"/>
    <p:sldLayoutId id="2147483674" r:id="rId4"/>
    <p:sldLayoutId id="2147483675" r:id="rId5"/>
    <p:sldLayoutId id="2147483672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278AD-3FB6-64C3-97A4-40A15B77C580}"/>
              </a:ext>
            </a:extLst>
          </p:cNvPr>
          <p:cNvSpPr txBox="1">
            <a:spLocks/>
          </p:cNvSpPr>
          <p:nvPr/>
        </p:nvSpPr>
        <p:spPr>
          <a:xfrm>
            <a:off x="5522976" y="1304008"/>
            <a:ext cx="6473285" cy="1797078"/>
          </a:xfrm>
          <a:prstGeom prst="rect">
            <a:avLst/>
          </a:prstGeom>
        </p:spPr>
        <p:txBody>
          <a:bodyPr anchor="b"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Montserrat" panose="00000500000000000000" pitchFamily="2" charset="0"/>
                <a:ea typeface="+mj-ea"/>
                <a:cs typeface="Gotham Book" pitchFamily="50" charset="0"/>
              </a:defRPr>
            </a:lvl1pPr>
          </a:lstStyle>
          <a:p>
            <a:r>
              <a:rPr lang="en-US" sz="5400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02067F-D53F-B2C7-54FF-43EEF03FD1C5}"/>
              </a:ext>
            </a:extLst>
          </p:cNvPr>
          <p:cNvSpPr txBox="1">
            <a:spLocks/>
          </p:cNvSpPr>
          <p:nvPr/>
        </p:nvSpPr>
        <p:spPr>
          <a:xfrm>
            <a:off x="5610688" y="3290939"/>
            <a:ext cx="6385574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67111DE-21FE-080D-A71D-7FEF02DA290F}"/>
              </a:ext>
            </a:extLst>
          </p:cNvPr>
          <p:cNvSpPr txBox="1">
            <a:spLocks/>
          </p:cNvSpPr>
          <p:nvPr/>
        </p:nvSpPr>
        <p:spPr>
          <a:xfrm>
            <a:off x="3352800" y="5940732"/>
            <a:ext cx="6868739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i="0" dirty="0"/>
              <a:t>Hardee County PD&amp;E FPID Number: </a:t>
            </a:r>
            <a:r>
              <a:rPr lang="en-US" sz="1600" i="0" dirty="0"/>
              <a:t>455298-1-22-01</a:t>
            </a:r>
            <a:r>
              <a:rPr lang="en-US" sz="1400" i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6188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447EE-23F4-5403-1E95-B1924C627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9EC80-0D6B-594F-82AE-CB01D7EADA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2502C3B-A09E-6358-B63A-A9CFB0B6FCD7}"/>
              </a:ext>
            </a:extLst>
          </p:cNvPr>
          <p:cNvSpPr txBox="1">
            <a:spLocks/>
          </p:cNvSpPr>
          <p:nvPr/>
        </p:nvSpPr>
        <p:spPr>
          <a:xfrm>
            <a:off x="1452876" y="6283465"/>
            <a:ext cx="4999682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i="0" dirty="0"/>
              <a:t>Hardee County PD&amp;E FPID Number: </a:t>
            </a:r>
            <a:r>
              <a:rPr lang="en-US" sz="1600" i="0" dirty="0"/>
              <a:t>455298-1-22-01</a:t>
            </a:r>
            <a:r>
              <a:rPr lang="en-US" sz="1400" i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3331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5A2FF6-B40E-F2E5-A770-171DE5CA7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C9516F4B-98A7-B034-591A-FA33BF597C40}"/>
              </a:ext>
            </a:extLst>
          </p:cNvPr>
          <p:cNvSpPr txBox="1">
            <a:spLocks/>
          </p:cNvSpPr>
          <p:nvPr/>
        </p:nvSpPr>
        <p:spPr>
          <a:xfrm>
            <a:off x="1452876" y="6283465"/>
            <a:ext cx="4999682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i="0" dirty="0"/>
              <a:t>Hardee County PD&amp;E FPID Number: </a:t>
            </a:r>
            <a:r>
              <a:rPr lang="en-US" sz="1600" i="0" dirty="0"/>
              <a:t>455298-1-22-01</a:t>
            </a:r>
            <a:r>
              <a:rPr lang="en-US" sz="1400" i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22901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2A30247-434B-895B-11F0-E23ED017C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background image on master slide behind blue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0D76E084-BDCF-A290-FB4C-F140A22B734D}"/>
              </a:ext>
            </a:extLst>
          </p:cNvPr>
          <p:cNvSpPr txBox="1">
            <a:spLocks/>
          </p:cNvSpPr>
          <p:nvPr/>
        </p:nvSpPr>
        <p:spPr>
          <a:xfrm>
            <a:off x="1452876" y="6283465"/>
            <a:ext cx="4999682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i="0" dirty="0"/>
              <a:t>Hardee County PD&amp;E FPID Number: </a:t>
            </a:r>
            <a:r>
              <a:rPr lang="en-US" sz="1600" i="0" dirty="0"/>
              <a:t>455298-1-22-01</a:t>
            </a:r>
            <a:r>
              <a:rPr lang="en-US" sz="1400" i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7867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D1D663C-A2E1-7C7A-0D45-3CE9BD99D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801FF86-9F25-F41C-11F3-01F71ED7C6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0668A60E-783B-30D5-A183-C95633A2DFD8}"/>
              </a:ext>
            </a:extLst>
          </p:cNvPr>
          <p:cNvSpPr txBox="1">
            <a:spLocks/>
          </p:cNvSpPr>
          <p:nvPr/>
        </p:nvSpPr>
        <p:spPr>
          <a:xfrm>
            <a:off x="184514" y="6283465"/>
            <a:ext cx="4999682" cy="44230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i="0" dirty="0"/>
              <a:t>Hardee County PD&amp;E FPID Number: </a:t>
            </a:r>
            <a:r>
              <a:rPr lang="en-US" sz="1600" i="0" dirty="0"/>
              <a:t>455298-1-22-01</a:t>
            </a:r>
            <a:r>
              <a:rPr lang="en-US" sz="1400" i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0224648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</Words>
  <Application>Microsoft Office PowerPoint</Application>
  <PresentationFormat>Widescreen</PresentationFormat>
  <Paragraphs>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Montserrat</vt:lpstr>
      <vt:lpstr>Neue Haas Grotesk Text Pro</vt:lpstr>
      <vt:lpstr>VanillaVTI</vt:lpstr>
      <vt:lpstr>PowerPoint Presentation</vt:lpstr>
      <vt:lpstr>PowerPoint Presentation</vt:lpstr>
      <vt:lpstr>PowerPoint Presentation</vt:lpstr>
      <vt:lpstr>Add background image on master slide behind blue</vt:lpstr>
      <vt:lpstr>PowerPoint Presentation</vt:lpstr>
    </vt:vector>
  </TitlesOfParts>
  <Company>Kimley-Horn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Keys, Lauren</dc:creator>
  <cp:lastModifiedBy>Keys, Lauren</cp:lastModifiedBy>
  <cp:revision>11</cp:revision>
  <dcterms:created xsi:type="dcterms:W3CDTF">2025-08-08T19:55:37Z</dcterms:created>
  <dcterms:modified xsi:type="dcterms:W3CDTF">2026-05-14T17:10:34Z</dcterms:modified>
</cp:coreProperties>
</file>