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60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C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76" d="100"/>
          <a:sy n="76" d="100"/>
        </p:scale>
        <p:origin x="85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yellow rectangular sign with a path and palm trees&#10;&#10;AI-generated content may be incorrect.">
            <a:extLst>
              <a:ext uri="{FF2B5EF4-FFF2-40B4-BE49-F238E27FC236}">
                <a16:creationId xmlns:a16="http://schemas.microsoft.com/office/drawing/2014/main" id="{39A916DC-D52E-17D4-BCA0-4E41CEC76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86AD191B-00BD-2716-E611-AEBDEE0FF7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6895"/>
            <a:ext cx="10653578" cy="541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132085"/>
            <a:ext cx="10653579" cy="477918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8165" y="6360640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84EC0-64F0-4280-058D-77446824BDDF}"/>
              </a:ext>
            </a:extLst>
          </p:cNvPr>
          <p:cNvSpPr/>
          <p:nvPr userDrawn="1"/>
        </p:nvSpPr>
        <p:spPr>
          <a:xfrm flipV="1">
            <a:off x="0" y="801454"/>
            <a:ext cx="12192000" cy="45719"/>
          </a:xfrm>
          <a:prstGeom prst="rect">
            <a:avLst/>
          </a:prstGeom>
          <a:solidFill>
            <a:srgbClr val="F0D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7013993-4585-BED4-0BD0-332D528DBF31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Polk County Feasibility Study</a:t>
            </a:r>
            <a:br>
              <a:rPr lang="en-US" sz="1400" i="0" dirty="0"/>
            </a:br>
            <a:r>
              <a:rPr lang="en-US" sz="1400" i="0" dirty="0"/>
              <a:t>FPID: 455299-1</a:t>
            </a:r>
          </a:p>
        </p:txBody>
      </p:sp>
    </p:spTree>
    <p:extLst>
      <p:ext uri="{BB962C8B-B14F-4D97-AF65-F5344CB8AC3E}">
        <p14:creationId xmlns:p14="http://schemas.microsoft.com/office/powerpoint/2010/main" val="3012254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5C5E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DB21-C29C-C50B-923A-2CBEF918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32" y="6239970"/>
            <a:ext cx="381000" cy="365125"/>
          </a:xfrm>
        </p:spPr>
        <p:txBody>
          <a:bodyPr/>
          <a:lstStyle>
            <a:lvl1pPr>
              <a:defRPr sz="1200"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6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AC30A-34BA-2D7D-EA08-1534DA07D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482" y="6297120"/>
            <a:ext cx="381000" cy="365125"/>
          </a:xfrm>
        </p:spPr>
        <p:txBody>
          <a:bodyPr/>
          <a:lstStyle>
            <a:lvl1pPr>
              <a:defRPr sz="1200"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240FF-663A-EFA2-A3B6-84CA1AB28D2E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Polk County Feasibility Study</a:t>
            </a:r>
            <a:br>
              <a:rPr lang="en-US" sz="1400" i="0" dirty="0"/>
            </a:br>
            <a:r>
              <a:rPr lang="en-US" sz="1400" i="0" dirty="0"/>
              <a:t>FPID: 455299-1</a:t>
            </a:r>
          </a:p>
        </p:txBody>
      </p:sp>
    </p:spTree>
    <p:extLst>
      <p:ext uri="{BB962C8B-B14F-4D97-AF65-F5344CB8AC3E}">
        <p14:creationId xmlns:p14="http://schemas.microsoft.com/office/powerpoint/2010/main" val="1088467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9B8AB5-D90B-B8B8-10A8-1A54EA421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857"/>
            <a:ext cx="12190475" cy="6858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C5191-63EC-4EB3-9503-9FA0099F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436543"/>
            <a:ext cx="6523182" cy="2775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AA70C-85B7-9BB4-0661-2080027E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4313381"/>
            <a:ext cx="6523182" cy="1237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4A85AAD-486F-7BE7-5E5A-4A8BED89479D}"/>
              </a:ext>
            </a:extLst>
          </p:cNvPr>
          <p:cNvSpPr txBox="1">
            <a:spLocks/>
          </p:cNvSpPr>
          <p:nvPr userDrawn="1"/>
        </p:nvSpPr>
        <p:spPr>
          <a:xfrm>
            <a:off x="239406" y="5983376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/>
              <a:t>Polk County Feasibility Study</a:t>
            </a:r>
            <a:br>
              <a:rPr lang="en-US" sz="1400" i="0"/>
            </a:br>
            <a:r>
              <a:rPr lang="en-US" sz="1400" i="0"/>
              <a:t>FPID: 455299-1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391466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F68C51B-E375-D075-F1C7-2E7C2CBA2241}"/>
              </a:ext>
            </a:extLst>
          </p:cNvPr>
          <p:cNvSpPr txBox="1">
            <a:spLocks/>
          </p:cNvSpPr>
          <p:nvPr userDrawn="1"/>
        </p:nvSpPr>
        <p:spPr>
          <a:xfrm>
            <a:off x="4909350" y="535912"/>
            <a:ext cx="7086911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82EB32-9FD9-7F28-344D-B66FA0FA6647}"/>
              </a:ext>
            </a:extLst>
          </p:cNvPr>
          <p:cNvSpPr txBox="1">
            <a:spLocks/>
          </p:cNvSpPr>
          <p:nvPr userDrawn="1"/>
        </p:nvSpPr>
        <p:spPr>
          <a:xfrm>
            <a:off x="5610688" y="2522843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679B60-06F0-4AC6-9384-889D0DAE2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ED977-1E7F-46F3-9AC7-F20E7CB33D32}" type="datetime1">
              <a:rPr lang="en-US" smtClean="0"/>
              <a:t>11/18/2025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62940F2-F317-3E64-72AE-BB28D3E34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573BFB8-EA0D-84E0-069C-A002F295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F836E-E914-4F95-803B-FE13E5F8F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3" r:id="rId3"/>
    <p:sldLayoutId id="2147483675" r:id="rId4"/>
    <p:sldLayoutId id="214748367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78AD-3FB6-64C3-97A4-40A15B77C580}"/>
              </a:ext>
            </a:extLst>
          </p:cNvPr>
          <p:cNvSpPr txBox="1">
            <a:spLocks/>
          </p:cNvSpPr>
          <p:nvPr/>
        </p:nvSpPr>
        <p:spPr>
          <a:xfrm>
            <a:off x="5522976" y="1304008"/>
            <a:ext cx="6473285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 sz="540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2067F-D53F-B2C7-54FF-43EEF03FD1C5}"/>
              </a:ext>
            </a:extLst>
          </p:cNvPr>
          <p:cNvSpPr txBox="1">
            <a:spLocks/>
          </p:cNvSpPr>
          <p:nvPr/>
        </p:nvSpPr>
        <p:spPr>
          <a:xfrm>
            <a:off x="5610688" y="3290939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71CF5FC-59E7-3CD9-ACAD-EEDE25BDB3EF}"/>
              </a:ext>
            </a:extLst>
          </p:cNvPr>
          <p:cNvSpPr txBox="1">
            <a:spLocks/>
          </p:cNvSpPr>
          <p:nvPr/>
        </p:nvSpPr>
        <p:spPr>
          <a:xfrm>
            <a:off x="3390900" y="5969308"/>
            <a:ext cx="6868739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/>
              <a:t>Polk County Feasibility Study </a:t>
            </a:r>
            <a:br>
              <a:rPr lang="en-US" sz="1400" i="0" dirty="0"/>
            </a:br>
            <a:r>
              <a:rPr lang="en-US" sz="1400" i="0" dirty="0"/>
              <a:t>FPID: 455299-1</a:t>
            </a:r>
          </a:p>
        </p:txBody>
      </p:sp>
    </p:spTree>
    <p:extLst>
      <p:ext uri="{BB962C8B-B14F-4D97-AF65-F5344CB8AC3E}">
        <p14:creationId xmlns:p14="http://schemas.microsoft.com/office/powerpoint/2010/main" val="4618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47EE-23F4-5403-1E95-B1924C62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EC80-0D6B-594F-82AE-CB01D7EAD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3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6E522-8BBD-825E-15A7-5B972CB7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E70F15-0761-99CC-9187-055E8E05A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D69491-0EAE-1A43-0BD5-5ED33AF6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09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147E847-8042-2E59-5607-31B6F92FB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 background image on master slide behind blue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529DB5-BF8E-B9C1-C6DE-A1CD7C75B08A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E980E3D0-BEC6-57C1-25DD-0976B41FB3B6}"/>
              </a:ext>
            </a:extLst>
          </p:cNvPr>
          <p:cNvSpPr txBox="1">
            <a:spLocks/>
          </p:cNvSpPr>
          <p:nvPr/>
        </p:nvSpPr>
        <p:spPr>
          <a:xfrm>
            <a:off x="1584643" y="6241344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Polk County Feasibility Study</a:t>
            </a:r>
            <a:br>
              <a:rPr lang="en-US" sz="1400" i="0" dirty="0"/>
            </a:br>
            <a:r>
              <a:rPr lang="en-US" sz="1400" i="0" dirty="0"/>
              <a:t>FPID: 455299-1</a:t>
            </a:r>
          </a:p>
        </p:txBody>
      </p:sp>
    </p:spTree>
    <p:extLst>
      <p:ext uri="{BB962C8B-B14F-4D97-AF65-F5344CB8AC3E}">
        <p14:creationId xmlns:p14="http://schemas.microsoft.com/office/powerpoint/2010/main" val="3920505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E0CCE-EDC8-940B-8785-3E0EA9233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2D02EA-1604-76FE-C837-4853611DC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FF890-5393-B6B4-0C48-AE16247C4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13EA3F4-48C6-65AA-FB8C-E08D79F0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 background image on master slide behind blue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2EDBF8-CAD7-5B3A-EE40-BE27FD102AB2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C59182CF-1B9F-F710-876A-73505B029F1A}"/>
              </a:ext>
            </a:extLst>
          </p:cNvPr>
          <p:cNvSpPr txBox="1">
            <a:spLocks/>
          </p:cNvSpPr>
          <p:nvPr/>
        </p:nvSpPr>
        <p:spPr>
          <a:xfrm>
            <a:off x="1584643" y="6241344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Polk County Feasibility Study</a:t>
            </a:r>
            <a:br>
              <a:rPr lang="en-US" sz="1400" i="0" dirty="0"/>
            </a:br>
            <a:r>
              <a:rPr lang="en-US" sz="1400" i="0" dirty="0"/>
              <a:t>FPID: 455299-1</a:t>
            </a:r>
          </a:p>
        </p:txBody>
      </p:sp>
    </p:spTree>
    <p:extLst>
      <p:ext uri="{BB962C8B-B14F-4D97-AF65-F5344CB8AC3E}">
        <p14:creationId xmlns:p14="http://schemas.microsoft.com/office/powerpoint/2010/main" val="446246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CD72C-8266-8B88-B7D4-FC8CBEF0E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1FBAA9-5E38-46A6-B9C5-080E0728A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b="7717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68ADB-E728-4D14-8F22-BA402341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A1C7E52-9785-B4D6-DEED-3A450CCD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 background image on master slide behind blue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01C793-C568-75A9-8532-D115AB82882E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52FE33F3-8CE8-E5C2-03D1-600C379E78EB}"/>
              </a:ext>
            </a:extLst>
          </p:cNvPr>
          <p:cNvSpPr txBox="1">
            <a:spLocks/>
          </p:cNvSpPr>
          <p:nvPr/>
        </p:nvSpPr>
        <p:spPr>
          <a:xfrm>
            <a:off x="1584643" y="6241344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Polk County Feasibility Study</a:t>
            </a:r>
            <a:br>
              <a:rPr lang="en-US" sz="1400" i="0" dirty="0"/>
            </a:br>
            <a:r>
              <a:rPr lang="en-US" sz="1400" i="0" dirty="0"/>
              <a:t>FPID: 455299-1</a:t>
            </a:r>
          </a:p>
        </p:txBody>
      </p:sp>
    </p:spTree>
    <p:extLst>
      <p:ext uri="{BB962C8B-B14F-4D97-AF65-F5344CB8AC3E}">
        <p14:creationId xmlns:p14="http://schemas.microsoft.com/office/powerpoint/2010/main" val="48263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E43B-CE9A-5899-5DD1-70318B43D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ad between trees and water&#10;&#10;AI-generated content may be incorrect.">
            <a:extLst>
              <a:ext uri="{FF2B5EF4-FFF2-40B4-BE49-F238E27FC236}">
                <a16:creationId xmlns:a16="http://schemas.microsoft.com/office/drawing/2014/main" id="{46E3891F-7554-76FB-341B-DE7114F7B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14952" b="19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185235-7276-EBB6-EE2E-E4D829374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A0002C0-FD3F-8112-006C-9A37A6DDC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 background image on master slide behind blue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F72B2B-B843-9957-472F-425EA0651158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4CC3126B-6182-E54D-3CF3-C620BB4E4C7B}"/>
              </a:ext>
            </a:extLst>
          </p:cNvPr>
          <p:cNvSpPr txBox="1">
            <a:spLocks/>
          </p:cNvSpPr>
          <p:nvPr/>
        </p:nvSpPr>
        <p:spPr>
          <a:xfrm>
            <a:off x="1584643" y="6241344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Polk County Feasibility Study</a:t>
            </a:r>
            <a:br>
              <a:rPr lang="en-US" sz="1400" i="0" dirty="0"/>
            </a:br>
            <a:r>
              <a:rPr lang="en-US" sz="1400" i="0" dirty="0"/>
              <a:t>FPID: 455299-1</a:t>
            </a:r>
          </a:p>
        </p:txBody>
      </p:sp>
    </p:spTree>
    <p:extLst>
      <p:ext uri="{BB962C8B-B14F-4D97-AF65-F5344CB8AC3E}">
        <p14:creationId xmlns:p14="http://schemas.microsoft.com/office/powerpoint/2010/main" val="207190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A30247-434B-895B-11F0-E23ED017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background image on master slide behind blue</a:t>
            </a:r>
          </a:p>
        </p:txBody>
      </p:sp>
    </p:spTree>
    <p:extLst>
      <p:ext uri="{BB962C8B-B14F-4D97-AF65-F5344CB8AC3E}">
        <p14:creationId xmlns:p14="http://schemas.microsoft.com/office/powerpoint/2010/main" val="105786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1D663C-A2E1-7C7A-0D45-3CE9BD99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01FF86-9F25-F41C-11F3-01F71ED7C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64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Montserrat</vt:lpstr>
      <vt:lpstr>Neue Haas Grotesk Text Pro</vt:lpstr>
      <vt:lpstr>VanillaVTI</vt:lpstr>
      <vt:lpstr>PowerPoint Presentation</vt:lpstr>
      <vt:lpstr>PowerPoint Presentation</vt:lpstr>
      <vt:lpstr>Add background image on master slide behind blue</vt:lpstr>
      <vt:lpstr>Add background image on master slide behind blue</vt:lpstr>
      <vt:lpstr>Add background image on master slide behind blue</vt:lpstr>
      <vt:lpstr>Add background image on master slide behind blue</vt:lpstr>
      <vt:lpstr>Add background image on master slide behind blue</vt:lpstr>
      <vt:lpstr>PowerPoint Presentation</vt:lpstr>
    </vt:vector>
  </TitlesOfParts>
  <Company>Kimley-Horn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Keys, Lauren</dc:creator>
  <cp:lastModifiedBy>Vaudo, Mike</cp:lastModifiedBy>
  <cp:revision>18</cp:revision>
  <dcterms:created xsi:type="dcterms:W3CDTF">2025-08-08T19:55:37Z</dcterms:created>
  <dcterms:modified xsi:type="dcterms:W3CDTF">2025-11-18T20:39:22Z</dcterms:modified>
</cp:coreProperties>
</file>