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6" r:id="rId5"/>
    <p:sldId id="267" r:id="rId6"/>
    <p:sldId id="260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C5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rectangular sign with a path and palm trees&#10;&#10;AI-generated content may be incorrect.">
            <a:extLst>
              <a:ext uri="{FF2B5EF4-FFF2-40B4-BE49-F238E27FC236}">
                <a16:creationId xmlns:a16="http://schemas.microsoft.com/office/drawing/2014/main" id="{547F1B86-E7EF-A2BE-4FD9-DA429E57E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screen with a black background&#10;&#10;AI-generated content may be incorrect.">
            <a:extLst>
              <a:ext uri="{FF2B5EF4-FFF2-40B4-BE49-F238E27FC236}">
                <a16:creationId xmlns:a16="http://schemas.microsoft.com/office/drawing/2014/main" id="{86AD191B-00BD-2716-E611-AEBDEE0FF7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6895"/>
            <a:ext cx="10653578" cy="541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32085"/>
            <a:ext cx="10653579" cy="4779187"/>
          </a:xfrm>
          <a:prstGeom prst="rect">
            <a:avLst/>
          </a:prstGeom>
        </p:spPr>
        <p:txBody>
          <a:bodyPr/>
          <a:lstStyle>
            <a:lvl1pPr>
              <a:defRPr>
                <a:latin typeface="Montserrat" panose="00000500000000000000" pitchFamily="50" charset="0"/>
              </a:defRPr>
            </a:lvl1pPr>
            <a:lvl2pPr>
              <a:defRPr>
                <a:latin typeface="Montserrat" panose="00000500000000000000" pitchFamily="50" charset="0"/>
              </a:defRPr>
            </a:lvl2pPr>
            <a:lvl3pPr>
              <a:defRPr>
                <a:latin typeface="Montserrat" panose="00000500000000000000" pitchFamily="50" charset="0"/>
              </a:defRPr>
            </a:lvl3pPr>
            <a:lvl4pPr>
              <a:defRPr>
                <a:latin typeface="Montserrat" panose="00000500000000000000" pitchFamily="50" charset="0"/>
              </a:defRPr>
            </a:lvl4pPr>
            <a:lvl5pPr>
              <a:defRPr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8165" y="6360640"/>
            <a:ext cx="429207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rgbClr val="165C5E"/>
                </a:solidFill>
                <a:latin typeface="Montserrat" panose="00000500000000000000" pitchFamily="50" charset="0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84EC0-64F0-4280-058D-77446824BDDF}"/>
              </a:ext>
            </a:extLst>
          </p:cNvPr>
          <p:cNvSpPr/>
          <p:nvPr userDrawn="1"/>
        </p:nvSpPr>
        <p:spPr>
          <a:xfrm flipV="1">
            <a:off x="0" y="801454"/>
            <a:ext cx="12192000" cy="45719"/>
          </a:xfrm>
          <a:prstGeom prst="rect">
            <a:avLst/>
          </a:prstGeom>
          <a:solidFill>
            <a:srgbClr val="F0D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BACD93D-3B98-1A05-B250-3F9C06E90639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Highlands County Feasibility Study</a:t>
            </a:r>
            <a:br>
              <a:rPr lang="en-US" sz="1400" i="0" dirty="0"/>
            </a:br>
            <a:r>
              <a:rPr lang="en-US" sz="1400" i="0" dirty="0"/>
              <a:t>FPID: 455296-1</a:t>
            </a:r>
          </a:p>
        </p:txBody>
      </p:sp>
    </p:spTree>
    <p:extLst>
      <p:ext uri="{BB962C8B-B14F-4D97-AF65-F5344CB8AC3E}">
        <p14:creationId xmlns:p14="http://schemas.microsoft.com/office/powerpoint/2010/main" val="301225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5C5E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ADB21-C29C-C50B-923A-2CBEF918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32" y="623997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6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6AC30A-34BA-2D7D-EA08-1534DA07D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CC595-51D8-FE1C-1CE5-1C8A803E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B5EFA-8D34-3591-BE25-AF044851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5482" y="6297120"/>
            <a:ext cx="381000" cy="365125"/>
          </a:xfrm>
        </p:spPr>
        <p:txBody>
          <a:bodyPr/>
          <a:lstStyle>
            <a:lvl1pPr>
              <a:defRPr b="1">
                <a:solidFill>
                  <a:srgbClr val="165C5E"/>
                </a:solidFill>
              </a:defRPr>
            </a:lvl1pPr>
          </a:lstStyle>
          <a:p>
            <a:fld id="{EACF836E-E914-4F95-803B-FE13E5F8FF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9820E-672F-6F6B-79AC-A4545A2253F2}"/>
              </a:ext>
            </a:extLst>
          </p:cNvPr>
          <p:cNvSpPr txBox="1">
            <a:spLocks/>
          </p:cNvSpPr>
          <p:nvPr userDrawn="1"/>
        </p:nvSpPr>
        <p:spPr>
          <a:xfrm>
            <a:off x="1438589" y="6255850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Highlands County Feasibility Study</a:t>
            </a:r>
            <a:br>
              <a:rPr lang="en-US" sz="1400" i="0" dirty="0"/>
            </a:br>
            <a:r>
              <a:rPr lang="en-US" sz="1400" i="0" dirty="0"/>
              <a:t>FPID: 455296-1</a:t>
            </a:r>
          </a:p>
        </p:txBody>
      </p:sp>
    </p:spTree>
    <p:extLst>
      <p:ext uri="{BB962C8B-B14F-4D97-AF65-F5344CB8AC3E}">
        <p14:creationId xmlns:p14="http://schemas.microsoft.com/office/powerpoint/2010/main" val="108846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9B8AB5-D90B-B8B8-10A8-1A54EA421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-857"/>
            <a:ext cx="12190475" cy="6858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3C5191-63EC-4EB3-9503-9FA0099F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436543"/>
            <a:ext cx="6523182" cy="2775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AA70C-85B7-9BB4-0661-2080027EF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4313381"/>
            <a:ext cx="6523182" cy="1237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6B6F673-0060-248E-B22A-7070E1EFF809}"/>
              </a:ext>
            </a:extLst>
          </p:cNvPr>
          <p:cNvSpPr txBox="1">
            <a:spLocks/>
          </p:cNvSpPr>
          <p:nvPr userDrawn="1"/>
        </p:nvSpPr>
        <p:spPr>
          <a:xfrm>
            <a:off x="239406" y="5983376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Highlands County Feasibility Study</a:t>
            </a:r>
            <a:br>
              <a:rPr lang="en-US" sz="1400" i="0" dirty="0"/>
            </a:br>
            <a:r>
              <a:rPr lang="en-US" sz="1400" i="0" dirty="0"/>
              <a:t>FPID: 455296-1</a:t>
            </a:r>
          </a:p>
        </p:txBody>
      </p:sp>
    </p:spTree>
    <p:extLst>
      <p:ext uri="{BB962C8B-B14F-4D97-AF65-F5344CB8AC3E}">
        <p14:creationId xmlns:p14="http://schemas.microsoft.com/office/powerpoint/2010/main" val="391466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F68C51B-E375-D075-F1C7-2E7C2CBA2241}"/>
              </a:ext>
            </a:extLst>
          </p:cNvPr>
          <p:cNvSpPr txBox="1">
            <a:spLocks/>
          </p:cNvSpPr>
          <p:nvPr userDrawn="1"/>
        </p:nvSpPr>
        <p:spPr>
          <a:xfrm>
            <a:off x="4909350" y="535912"/>
            <a:ext cx="7086911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282EB32-9FD9-7F28-344D-B66FA0FA6647}"/>
              </a:ext>
            </a:extLst>
          </p:cNvPr>
          <p:cNvSpPr txBox="1">
            <a:spLocks/>
          </p:cNvSpPr>
          <p:nvPr userDrawn="1"/>
        </p:nvSpPr>
        <p:spPr>
          <a:xfrm>
            <a:off x="5610688" y="2522843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4679B60-06F0-4AC6-9384-889D0DAE2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4ED977-1E7F-46F3-9AC7-F20E7CB33D32}" type="datetime1">
              <a:rPr lang="en-US" smtClean="0"/>
              <a:t>11/18/2025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62940F2-F317-3E64-72AE-BB28D3E34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573BFB8-EA0D-84E0-069C-A002F29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CF836E-E914-4F95-803B-FE13E5F8F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3" r:id="rId3"/>
    <p:sldLayoutId id="2147483675" r:id="rId4"/>
    <p:sldLayoutId id="214748367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278AD-3FB6-64C3-97A4-40A15B77C580}"/>
              </a:ext>
            </a:extLst>
          </p:cNvPr>
          <p:cNvSpPr txBox="1">
            <a:spLocks/>
          </p:cNvSpPr>
          <p:nvPr/>
        </p:nvSpPr>
        <p:spPr>
          <a:xfrm>
            <a:off x="5522976" y="1304008"/>
            <a:ext cx="6473285" cy="179707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Montserrat" panose="00000500000000000000" pitchFamily="2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540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2067F-D53F-B2C7-54FF-43EEF03FD1C5}"/>
              </a:ext>
            </a:extLst>
          </p:cNvPr>
          <p:cNvSpPr txBox="1">
            <a:spLocks/>
          </p:cNvSpPr>
          <p:nvPr/>
        </p:nvSpPr>
        <p:spPr>
          <a:xfrm>
            <a:off x="5610688" y="3290939"/>
            <a:ext cx="6385574" cy="4423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A8990F8-144B-1AC9-10EB-E4B1AA4F50C4}"/>
              </a:ext>
            </a:extLst>
          </p:cNvPr>
          <p:cNvSpPr txBox="1">
            <a:spLocks/>
          </p:cNvSpPr>
          <p:nvPr/>
        </p:nvSpPr>
        <p:spPr>
          <a:xfrm>
            <a:off x="6819900" y="5969308"/>
            <a:ext cx="3439739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0" dirty="0"/>
              <a:t>Highlands County Feasibility Study </a:t>
            </a:r>
            <a:br>
              <a:rPr lang="en-US" sz="1400" i="0" dirty="0"/>
            </a:br>
            <a:r>
              <a:rPr lang="en-US" sz="1400" i="0" dirty="0"/>
              <a:t>FPID: 455296-1</a:t>
            </a:r>
          </a:p>
        </p:txBody>
      </p:sp>
    </p:spTree>
    <p:extLst>
      <p:ext uri="{BB962C8B-B14F-4D97-AF65-F5344CB8AC3E}">
        <p14:creationId xmlns:p14="http://schemas.microsoft.com/office/powerpoint/2010/main" val="4618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447EE-23F4-5403-1E95-B1924C62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EC80-0D6B-594F-82AE-CB01D7EAD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D9A7C-38A0-AC9A-FE70-17E498314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4CA703-93FA-29B8-02A2-44D054F96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FCF0C-C274-C7CA-C83D-9F50E8532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B54F8CA-602D-ACAA-9F13-1E2CAF7F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B26BC4-9018-4DE1-576B-5439236DB314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02E0589B-2E3D-8606-0EF1-F37ABBD070D1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Highlands County Feasibility Study</a:t>
            </a:r>
            <a:br>
              <a:rPr lang="en-US" sz="1400" i="0" dirty="0"/>
            </a:br>
            <a:r>
              <a:rPr lang="en-US" sz="1400" i="0" dirty="0"/>
              <a:t>FPID: 455296-1</a:t>
            </a:r>
          </a:p>
        </p:txBody>
      </p:sp>
    </p:spTree>
    <p:extLst>
      <p:ext uri="{BB962C8B-B14F-4D97-AF65-F5344CB8AC3E}">
        <p14:creationId xmlns:p14="http://schemas.microsoft.com/office/powerpoint/2010/main" val="187710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6E522-8BBD-825E-15A7-5B972CB7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E70F15-0761-99CC-9187-055E8E05A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D69491-0EAE-1A43-0BD5-5ED33AF6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0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4147E847-8042-2E59-5607-31B6F92FB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8E202E-062F-E355-DA04-D3C35E665F4B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3B092AFD-695A-7AC6-FE16-C8BF8D02F6CC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Highlands County Feasibility Study</a:t>
            </a:r>
            <a:br>
              <a:rPr lang="en-US" sz="1400" i="0" dirty="0"/>
            </a:br>
            <a:r>
              <a:rPr lang="en-US" sz="1400" i="0" dirty="0"/>
              <a:t>FPID: 455296-1</a:t>
            </a:r>
          </a:p>
        </p:txBody>
      </p:sp>
    </p:spTree>
    <p:extLst>
      <p:ext uri="{BB962C8B-B14F-4D97-AF65-F5344CB8AC3E}">
        <p14:creationId xmlns:p14="http://schemas.microsoft.com/office/powerpoint/2010/main" val="392050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5E7F8-AD4A-87C4-0465-6EBFD24EC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1EF2D9-4FBB-1FD7-8A88-B7B741CCC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889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E1A773-0272-42E4-84DB-B0D739F0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" y="1"/>
            <a:ext cx="12188950" cy="6857999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D5DB0724-E927-E1F9-2950-641293F0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418211"/>
            <a:ext cx="11535431" cy="1325563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background image on master slide behind blue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860E59-ABB7-691E-3AF8-FE2776512493}"/>
              </a:ext>
            </a:extLst>
          </p:cNvPr>
          <p:cNvCxnSpPr/>
          <p:nvPr/>
        </p:nvCxnSpPr>
        <p:spPr>
          <a:xfrm>
            <a:off x="1509623" y="6233727"/>
            <a:ext cx="0" cy="4575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2">
            <a:extLst>
              <a:ext uri="{FF2B5EF4-FFF2-40B4-BE49-F238E27FC236}">
                <a16:creationId xmlns:a16="http://schemas.microsoft.com/office/drawing/2014/main" id="{A710ABAC-988E-CDE1-4617-244BD01B008D}"/>
              </a:ext>
            </a:extLst>
          </p:cNvPr>
          <p:cNvSpPr txBox="1">
            <a:spLocks/>
          </p:cNvSpPr>
          <p:nvPr/>
        </p:nvSpPr>
        <p:spPr>
          <a:xfrm>
            <a:off x="1509623" y="6244409"/>
            <a:ext cx="5016935" cy="442300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i="0" dirty="0"/>
              <a:t>Highlands County Feasibility Study</a:t>
            </a:r>
            <a:br>
              <a:rPr lang="en-US" sz="1400" i="0" dirty="0"/>
            </a:br>
            <a:r>
              <a:rPr lang="en-US" sz="1400" i="0" dirty="0"/>
              <a:t>FPID: 455296-1</a:t>
            </a:r>
          </a:p>
        </p:txBody>
      </p:sp>
    </p:spTree>
    <p:extLst>
      <p:ext uri="{BB962C8B-B14F-4D97-AF65-F5344CB8AC3E}">
        <p14:creationId xmlns:p14="http://schemas.microsoft.com/office/powerpoint/2010/main" val="159290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30247-434B-895B-11F0-E23ED017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background image on master slide behind blue</a:t>
            </a:r>
          </a:p>
        </p:txBody>
      </p:sp>
    </p:spTree>
    <p:extLst>
      <p:ext uri="{BB962C8B-B14F-4D97-AF65-F5344CB8AC3E}">
        <p14:creationId xmlns:p14="http://schemas.microsoft.com/office/powerpoint/2010/main" val="105786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1D663C-A2E1-7C7A-0D45-3CE9BD99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01FF86-9F25-F41C-11F3-01F71ED7C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64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Montserrat</vt:lpstr>
      <vt:lpstr>Neue Haas Grotesk Text Pro</vt:lpstr>
      <vt:lpstr>VanillaVTI</vt:lpstr>
      <vt:lpstr>PowerPoint Presentation</vt:lpstr>
      <vt:lpstr>PowerPoint Presentation</vt:lpstr>
      <vt:lpstr>Add background image on master slide behind blue</vt:lpstr>
      <vt:lpstr>Add background image on master slide behind blue</vt:lpstr>
      <vt:lpstr>Add background image on master slide behind blue</vt:lpstr>
      <vt:lpstr>Add background image on master slide behind blue</vt:lpstr>
      <vt:lpstr>PowerPoint Presentation</vt:lpstr>
    </vt:vector>
  </TitlesOfParts>
  <Company>Kimley-Horn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Keys, Lauren</dc:creator>
  <cp:lastModifiedBy>Vaudo, Mike</cp:lastModifiedBy>
  <cp:revision>18</cp:revision>
  <dcterms:created xsi:type="dcterms:W3CDTF">2025-08-08T19:55:37Z</dcterms:created>
  <dcterms:modified xsi:type="dcterms:W3CDTF">2025-11-18T20:38:18Z</dcterms:modified>
</cp:coreProperties>
</file>