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0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sign with a path and palm trees&#10;&#10;AI-generated content may be incorrect.">
            <a:extLst>
              <a:ext uri="{FF2B5EF4-FFF2-40B4-BE49-F238E27FC236}">
                <a16:creationId xmlns:a16="http://schemas.microsoft.com/office/drawing/2014/main" id="{428029E3-46AE-C45C-C8C8-1E32B3233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8D9FD46-E641-0990-FD61-11E910E2C91C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E6999-D756-22B8-8088-CB7347BCF50D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6F815A7-A26E-5712-ACCA-F539CF2FF156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5" r:id="rId4"/>
    <p:sldLayoutId id="21474836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035CCF0-2567-B035-421E-FC286B286127}"/>
              </a:ext>
            </a:extLst>
          </p:cNvPr>
          <p:cNvSpPr txBox="1">
            <a:spLocks/>
          </p:cNvSpPr>
          <p:nvPr/>
        </p:nvSpPr>
        <p:spPr>
          <a:xfrm>
            <a:off x="7035800" y="5969308"/>
            <a:ext cx="3223839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C2183-D328-D942-4045-D9187385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55DE54-65FA-9256-3F58-32EEBFA9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2A14C-0181-5D46-6B4A-0F2F580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C5DC26A-294F-D5F8-1490-803C367B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5AF0ED-EA0E-C75F-C3B8-837202EF54BA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081591C7-5938-8B1C-99D3-220B7508F0CA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208159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C97FE-C3A8-ABA6-0D4C-61CFE80B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EC79DF-E137-3BDC-EA65-5329D48C3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619E6-D81B-3AE7-F470-7CDFD5C20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C07E0B7-91CE-76E8-AAF0-2A57F54D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648CC4-E744-A1AE-9712-644A16A5004F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060CDB04-AF6F-9AA2-F90B-77FB62E6D38E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224134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D9A7C-38A0-AC9A-FE70-17E498314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4CA703-93FA-29B8-02A2-44D054F9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FCF0C-C274-C7CA-C83D-9F50E8532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B54F8CA-602D-ACAA-9F13-1E2CAF7F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8FA25F-9335-FDEB-54AD-801A7A3D5048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44C45345-FCC0-BF30-3D3D-9D62D723F931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Hendry County Feasibility Study </a:t>
            </a:r>
            <a:br>
              <a:rPr lang="en-US" sz="1400" i="0" dirty="0"/>
            </a:br>
            <a:r>
              <a:rPr lang="en-US" sz="1400" i="0" dirty="0"/>
              <a:t>FPID: 455294-1</a:t>
            </a:r>
          </a:p>
        </p:txBody>
      </p:sp>
    </p:spTree>
    <p:extLst>
      <p:ext uri="{BB962C8B-B14F-4D97-AF65-F5344CB8AC3E}">
        <p14:creationId xmlns:p14="http://schemas.microsoft.com/office/powerpoint/2010/main" val="187710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Change background image behind blue transparency layer</vt:lpstr>
      <vt:lpstr>Change background image behind blue transparency layer</vt:lpstr>
      <vt:lpstr>Change background image behind blue transparency layer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17</cp:revision>
  <dcterms:created xsi:type="dcterms:W3CDTF">2025-08-08T19:55:37Z</dcterms:created>
  <dcterms:modified xsi:type="dcterms:W3CDTF">2025-11-18T20:36:43Z</dcterms:modified>
</cp:coreProperties>
</file>