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63" r:id="rId5"/>
    <p:sldId id="264" r:id="rId6"/>
    <p:sldId id="260" r:id="rId7"/>
    <p:sldId id="25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5C5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73" autoAdjust="0"/>
  </p:normalViewPr>
  <p:slideViewPr>
    <p:cSldViewPr snapToGrid="0">
      <p:cViewPr varScale="1">
        <p:scale>
          <a:sx n="76" d="100"/>
          <a:sy n="76" d="100"/>
        </p:scale>
        <p:origin x="846" y="29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rectangular sign with a path and palm trees&#10;&#10;AI-generated content may be incorrect.">
            <a:extLst>
              <a:ext uri="{FF2B5EF4-FFF2-40B4-BE49-F238E27FC236}">
                <a16:creationId xmlns:a16="http://schemas.microsoft.com/office/drawing/2014/main" id="{C17DBF23-FED3-940C-821D-BD2FEA2564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08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86AD191B-00BD-2716-E611-AEBDEE0FF7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06895"/>
            <a:ext cx="10653578" cy="5412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165C5E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132085"/>
            <a:ext cx="10653579" cy="4779187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 panose="00000500000000000000" pitchFamily="50" charset="0"/>
              </a:defRPr>
            </a:lvl1pPr>
            <a:lvl2pPr>
              <a:defRPr>
                <a:latin typeface="Montserrat" panose="00000500000000000000" pitchFamily="50" charset="0"/>
              </a:defRPr>
            </a:lvl2pPr>
            <a:lvl3pPr>
              <a:defRPr>
                <a:latin typeface="Montserrat" panose="00000500000000000000" pitchFamily="50" charset="0"/>
              </a:defRPr>
            </a:lvl3pPr>
            <a:lvl4pPr>
              <a:defRPr>
                <a:latin typeface="Montserrat" panose="00000500000000000000" pitchFamily="50" charset="0"/>
              </a:defRPr>
            </a:lvl4pPr>
            <a:lvl5pPr>
              <a:defRPr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8165" y="6360640"/>
            <a:ext cx="429207" cy="365125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rgbClr val="165C5E"/>
                </a:solidFill>
                <a:latin typeface="Montserrat" panose="00000500000000000000" pitchFamily="50" charset="0"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184EC0-64F0-4280-058D-77446824BDDF}"/>
              </a:ext>
            </a:extLst>
          </p:cNvPr>
          <p:cNvSpPr/>
          <p:nvPr userDrawn="1"/>
        </p:nvSpPr>
        <p:spPr>
          <a:xfrm flipV="1">
            <a:off x="0" y="801454"/>
            <a:ext cx="12192000" cy="45719"/>
          </a:xfrm>
          <a:prstGeom prst="rect">
            <a:avLst/>
          </a:prstGeom>
          <a:solidFill>
            <a:srgbClr val="F0D8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C22256F-5451-6888-C4B5-36771CF541F2}"/>
              </a:ext>
            </a:extLst>
          </p:cNvPr>
          <p:cNvSpPr txBox="1">
            <a:spLocks/>
          </p:cNvSpPr>
          <p:nvPr userDrawn="1"/>
        </p:nvSpPr>
        <p:spPr>
          <a:xfrm>
            <a:off x="1438589" y="6255850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Hardee County Feasibility Study </a:t>
            </a:r>
            <a:br>
              <a:rPr lang="en-US" sz="1400" i="0" dirty="0"/>
            </a:br>
            <a:r>
              <a:rPr lang="en-US" sz="1400" i="0" dirty="0"/>
              <a:t>FPID: 455298-1</a:t>
            </a:r>
          </a:p>
        </p:txBody>
      </p:sp>
    </p:spTree>
    <p:extLst>
      <p:ext uri="{BB962C8B-B14F-4D97-AF65-F5344CB8AC3E}">
        <p14:creationId xmlns:p14="http://schemas.microsoft.com/office/powerpoint/2010/main" val="3012254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CC595-51D8-FE1C-1CE5-1C8A803E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65C5E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ADB21-C29C-C50B-923A-2CBEF918D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B5EFA-8D34-3591-BE25-AF044851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32" y="6239970"/>
            <a:ext cx="381000" cy="365125"/>
          </a:xfrm>
        </p:spPr>
        <p:txBody>
          <a:bodyPr/>
          <a:lstStyle>
            <a:lvl1pPr>
              <a:defRPr b="1">
                <a:solidFill>
                  <a:srgbClr val="165C5E"/>
                </a:solidFill>
              </a:defRPr>
            </a:lvl1pPr>
          </a:lstStyle>
          <a:p>
            <a:fld id="{EACF836E-E914-4F95-803B-FE13E5F8FF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868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6AC30A-34BA-2D7D-EA08-1534DA07DD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CC595-51D8-FE1C-1CE5-1C8A803E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418211"/>
            <a:ext cx="11535431" cy="1325563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B5EFA-8D34-3591-BE25-AF044851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5482" y="6297120"/>
            <a:ext cx="381000" cy="365125"/>
          </a:xfrm>
        </p:spPr>
        <p:txBody>
          <a:bodyPr/>
          <a:lstStyle>
            <a:lvl1pPr>
              <a:defRPr b="1">
                <a:solidFill>
                  <a:srgbClr val="165C5E"/>
                </a:solidFill>
              </a:defRPr>
            </a:lvl1pPr>
          </a:lstStyle>
          <a:p>
            <a:fld id="{EACF836E-E914-4F95-803B-FE13E5F8FF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D933A-567E-7155-4696-0D86839923BD}"/>
              </a:ext>
            </a:extLst>
          </p:cNvPr>
          <p:cNvSpPr txBox="1">
            <a:spLocks/>
          </p:cNvSpPr>
          <p:nvPr userDrawn="1"/>
        </p:nvSpPr>
        <p:spPr>
          <a:xfrm>
            <a:off x="1438589" y="6255850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Hardee County Feasibility Study </a:t>
            </a:r>
            <a:br>
              <a:rPr lang="en-US" sz="1400" i="0" dirty="0"/>
            </a:br>
            <a:r>
              <a:rPr lang="en-US" sz="1400" i="0" dirty="0"/>
              <a:t>FPID: 455298-1</a:t>
            </a:r>
          </a:p>
        </p:txBody>
      </p:sp>
    </p:spTree>
    <p:extLst>
      <p:ext uri="{BB962C8B-B14F-4D97-AF65-F5344CB8AC3E}">
        <p14:creationId xmlns:p14="http://schemas.microsoft.com/office/powerpoint/2010/main" val="1088467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9B8AB5-D90B-B8B8-10A8-1A54EA421F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-857"/>
            <a:ext cx="12190475" cy="6858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3C5191-63EC-4EB3-9503-9FA0099FF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436543"/>
            <a:ext cx="6523182" cy="2775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AA70C-85B7-9BB4-0661-2080027EF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600" y="4313381"/>
            <a:ext cx="6523182" cy="1237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C04A519-EE06-E4F6-078A-90228FE8D1F5}"/>
              </a:ext>
            </a:extLst>
          </p:cNvPr>
          <p:cNvSpPr txBox="1">
            <a:spLocks/>
          </p:cNvSpPr>
          <p:nvPr userDrawn="1"/>
        </p:nvSpPr>
        <p:spPr>
          <a:xfrm>
            <a:off x="239406" y="5983376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Hardee County Feasibility Study </a:t>
            </a:r>
            <a:br>
              <a:rPr lang="en-US" sz="1400" i="0" dirty="0"/>
            </a:br>
            <a:r>
              <a:rPr lang="en-US" sz="1400" i="0" dirty="0"/>
              <a:t>FPID: 455298-1</a:t>
            </a:r>
          </a:p>
        </p:txBody>
      </p:sp>
    </p:spTree>
    <p:extLst>
      <p:ext uri="{BB962C8B-B14F-4D97-AF65-F5344CB8AC3E}">
        <p14:creationId xmlns:p14="http://schemas.microsoft.com/office/powerpoint/2010/main" val="3914661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F68C51B-E375-D075-F1C7-2E7C2CBA2241}"/>
              </a:ext>
            </a:extLst>
          </p:cNvPr>
          <p:cNvSpPr txBox="1">
            <a:spLocks/>
          </p:cNvSpPr>
          <p:nvPr userDrawn="1"/>
        </p:nvSpPr>
        <p:spPr>
          <a:xfrm>
            <a:off x="4909350" y="535912"/>
            <a:ext cx="7086911" cy="1797078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Gotham Book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82EB32-9FD9-7F28-344D-B66FA0FA6647}"/>
              </a:ext>
            </a:extLst>
          </p:cNvPr>
          <p:cNvSpPr txBox="1">
            <a:spLocks/>
          </p:cNvSpPr>
          <p:nvPr userDrawn="1"/>
        </p:nvSpPr>
        <p:spPr>
          <a:xfrm>
            <a:off x="5610688" y="2522843"/>
            <a:ext cx="6385574" cy="4423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34679B60-06F0-4AC6-9384-889D0DAE25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ED977-1E7F-46F3-9AC7-F20E7CB33D32}" type="datetime1">
              <a:rPr lang="en-US" smtClean="0"/>
              <a:t>11/18/2025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E62940F2-F317-3E64-72AE-BB28D3E34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573BFB8-EA0D-84E0-069C-A002F2953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F836E-E914-4F95-803B-FE13E5F8F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4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73" r:id="rId3"/>
    <p:sldLayoutId id="2147483675" r:id="rId4"/>
    <p:sldLayoutId id="2147483672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278AD-3FB6-64C3-97A4-40A15B77C580}"/>
              </a:ext>
            </a:extLst>
          </p:cNvPr>
          <p:cNvSpPr txBox="1">
            <a:spLocks/>
          </p:cNvSpPr>
          <p:nvPr/>
        </p:nvSpPr>
        <p:spPr>
          <a:xfrm>
            <a:off x="5522976" y="1304008"/>
            <a:ext cx="6473285" cy="1797078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Gotham Book" pitchFamily="50" charset="0"/>
              </a:defRPr>
            </a:lvl1pPr>
          </a:lstStyle>
          <a:p>
            <a:r>
              <a:rPr lang="en-US" sz="5400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02067F-D53F-B2C7-54FF-43EEF03FD1C5}"/>
              </a:ext>
            </a:extLst>
          </p:cNvPr>
          <p:cNvSpPr txBox="1">
            <a:spLocks/>
          </p:cNvSpPr>
          <p:nvPr/>
        </p:nvSpPr>
        <p:spPr>
          <a:xfrm>
            <a:off x="5610688" y="3290939"/>
            <a:ext cx="6385574" cy="4423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FDF3AD5-9895-59D6-81AC-4B0C59A50DBE}"/>
              </a:ext>
            </a:extLst>
          </p:cNvPr>
          <p:cNvSpPr txBox="1">
            <a:spLocks/>
          </p:cNvSpPr>
          <p:nvPr/>
        </p:nvSpPr>
        <p:spPr>
          <a:xfrm>
            <a:off x="7137400" y="5969308"/>
            <a:ext cx="3122239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0" dirty="0"/>
              <a:t>Hardee County Feasibility Study </a:t>
            </a:r>
            <a:br>
              <a:rPr lang="en-US" sz="1400" i="0" dirty="0"/>
            </a:br>
            <a:r>
              <a:rPr lang="en-US" sz="1400" i="0" dirty="0"/>
              <a:t>FPID: 455298-1</a:t>
            </a:r>
          </a:p>
        </p:txBody>
      </p:sp>
    </p:spTree>
    <p:extLst>
      <p:ext uri="{BB962C8B-B14F-4D97-AF65-F5344CB8AC3E}">
        <p14:creationId xmlns:p14="http://schemas.microsoft.com/office/powerpoint/2010/main" val="46188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447EE-23F4-5403-1E95-B1924C627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9EC80-0D6B-594F-82AE-CB01D7EAD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331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4AE35-456A-AECC-1D9D-3A152ACB5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DB0B95-3282-A1CB-FBE7-DE49A261F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99E82D-CB15-BF86-0CCD-69D16F041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" y="1"/>
            <a:ext cx="12188950" cy="6857999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8D726935-A9C8-184B-3F7E-5A66665F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418211"/>
            <a:ext cx="11535431" cy="132556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Change background image behind blue transparency layer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38F594C-C81B-7971-290A-8752C691987C}"/>
              </a:ext>
            </a:extLst>
          </p:cNvPr>
          <p:cNvCxnSpPr/>
          <p:nvPr/>
        </p:nvCxnSpPr>
        <p:spPr>
          <a:xfrm>
            <a:off x="1509623" y="6233727"/>
            <a:ext cx="0" cy="4575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0C99FFB2-E9BC-78DC-1F29-0505897A02BA}"/>
              </a:ext>
            </a:extLst>
          </p:cNvPr>
          <p:cNvSpPr txBox="1">
            <a:spLocks/>
          </p:cNvSpPr>
          <p:nvPr/>
        </p:nvSpPr>
        <p:spPr>
          <a:xfrm>
            <a:off x="1509623" y="6244409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Hardee County Feasibility Study </a:t>
            </a:r>
            <a:br>
              <a:rPr lang="en-US" sz="1400" i="0" dirty="0"/>
            </a:br>
            <a:r>
              <a:rPr lang="en-US" sz="1400" i="0" dirty="0"/>
              <a:t>FPID: 455298-1</a:t>
            </a:r>
          </a:p>
        </p:txBody>
      </p:sp>
    </p:spTree>
    <p:extLst>
      <p:ext uri="{BB962C8B-B14F-4D97-AF65-F5344CB8AC3E}">
        <p14:creationId xmlns:p14="http://schemas.microsoft.com/office/powerpoint/2010/main" val="183473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C2183-D328-D942-4045-D9187385C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55DE54-65FA-9256-3F58-32EEBFA92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6"/>
          <a:stretch>
            <a:fillRect/>
          </a:stretch>
        </p:blipFill>
        <p:spPr>
          <a:xfrm>
            <a:off x="0" y="0"/>
            <a:ext cx="121889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02A14C-0181-5D46-6B4A-0F2F580CB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" y="0"/>
            <a:ext cx="12188950" cy="6857999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FC5DC26A-294F-D5F8-1490-803C367BB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418211"/>
            <a:ext cx="11535431" cy="132556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Change background image behind blue transparency layer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38CFD4-AEEC-A877-6528-D1EE20BAA6C3}"/>
              </a:ext>
            </a:extLst>
          </p:cNvPr>
          <p:cNvCxnSpPr/>
          <p:nvPr/>
        </p:nvCxnSpPr>
        <p:spPr>
          <a:xfrm>
            <a:off x="1509623" y="6233727"/>
            <a:ext cx="0" cy="4575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90669DFC-8A20-5AAB-6B67-9498A7FF8907}"/>
              </a:ext>
            </a:extLst>
          </p:cNvPr>
          <p:cNvSpPr txBox="1">
            <a:spLocks/>
          </p:cNvSpPr>
          <p:nvPr/>
        </p:nvSpPr>
        <p:spPr>
          <a:xfrm>
            <a:off x="1509623" y="6244409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Hardee County Feasibility Study </a:t>
            </a:r>
            <a:br>
              <a:rPr lang="en-US" sz="1400" i="0" dirty="0"/>
            </a:br>
            <a:r>
              <a:rPr lang="en-US" sz="1400" i="0" dirty="0"/>
              <a:t>FPID: 455298-1</a:t>
            </a:r>
          </a:p>
        </p:txBody>
      </p:sp>
    </p:spTree>
    <p:extLst>
      <p:ext uri="{BB962C8B-B14F-4D97-AF65-F5344CB8AC3E}">
        <p14:creationId xmlns:p14="http://schemas.microsoft.com/office/powerpoint/2010/main" val="2081597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FF687-C69E-38CA-8F76-372E1207B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0B9559-A35A-D6AA-C929-0B77124AA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7" b="7717"/>
          <a:stretch/>
        </p:blipFill>
        <p:spPr>
          <a:xfrm>
            <a:off x="0" y="0"/>
            <a:ext cx="121889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01F36E-68C4-FF91-E4B8-732AD43CC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" y="0"/>
            <a:ext cx="12188950" cy="6857999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402BF5E6-463D-6428-19D7-1C284F1C9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418211"/>
            <a:ext cx="11535431" cy="132556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Change background image behind blue transparency layer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058106C-A74C-E7BD-A4C9-765DACC36CFF}"/>
              </a:ext>
            </a:extLst>
          </p:cNvPr>
          <p:cNvCxnSpPr/>
          <p:nvPr/>
        </p:nvCxnSpPr>
        <p:spPr>
          <a:xfrm>
            <a:off x="1509623" y="6233727"/>
            <a:ext cx="0" cy="4575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728A4309-F524-F67C-B2DA-9FBEEF974B92}"/>
              </a:ext>
            </a:extLst>
          </p:cNvPr>
          <p:cNvSpPr txBox="1">
            <a:spLocks/>
          </p:cNvSpPr>
          <p:nvPr/>
        </p:nvSpPr>
        <p:spPr>
          <a:xfrm>
            <a:off x="1509623" y="6244409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Hardee County Feasibility Study </a:t>
            </a:r>
            <a:br>
              <a:rPr lang="en-US" sz="1400" i="0" dirty="0"/>
            </a:br>
            <a:r>
              <a:rPr lang="en-US" sz="1400" i="0" dirty="0"/>
              <a:t>FPID: 455298-1</a:t>
            </a:r>
          </a:p>
        </p:txBody>
      </p:sp>
    </p:spTree>
    <p:extLst>
      <p:ext uri="{BB962C8B-B14F-4D97-AF65-F5344CB8AC3E}">
        <p14:creationId xmlns:p14="http://schemas.microsoft.com/office/powerpoint/2010/main" val="1591038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A30247-434B-895B-11F0-E23ED017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background image on master slide behind blue</a:t>
            </a:r>
          </a:p>
        </p:txBody>
      </p:sp>
    </p:spTree>
    <p:extLst>
      <p:ext uri="{BB962C8B-B14F-4D97-AF65-F5344CB8AC3E}">
        <p14:creationId xmlns:p14="http://schemas.microsoft.com/office/powerpoint/2010/main" val="1057867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D1D663C-A2E1-7C7A-0D45-3CE9BD99D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801FF86-9F25-F41C-11F3-01F71ED7C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4648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</Words>
  <Application>Microsoft Office PowerPoint</Application>
  <PresentationFormat>Widescreen</PresentationFormat>
  <Paragraphs>10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Montserrat</vt:lpstr>
      <vt:lpstr>Neue Haas Grotesk Text Pro</vt:lpstr>
      <vt:lpstr>VanillaVTI</vt:lpstr>
      <vt:lpstr>PowerPoint Presentation</vt:lpstr>
      <vt:lpstr>PowerPoint Presentation</vt:lpstr>
      <vt:lpstr>Change background image behind blue transparency layer</vt:lpstr>
      <vt:lpstr>Change background image behind blue transparency layer</vt:lpstr>
      <vt:lpstr>Change background image behind blue transparency layer</vt:lpstr>
      <vt:lpstr>Add background image on master slide behind blue</vt:lpstr>
      <vt:lpstr>PowerPoint Presentation</vt:lpstr>
    </vt:vector>
  </TitlesOfParts>
  <Company>Kimley-Horn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Keys, Lauren</dc:creator>
  <cp:lastModifiedBy>Vaudo, Mike</cp:lastModifiedBy>
  <cp:revision>16</cp:revision>
  <dcterms:created xsi:type="dcterms:W3CDTF">2025-08-08T19:55:37Z</dcterms:created>
  <dcterms:modified xsi:type="dcterms:W3CDTF">2025-11-18T20:35:12Z</dcterms:modified>
</cp:coreProperties>
</file>