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8"/>
  </p:handoutMasterIdLst>
  <p:sldIdLst>
    <p:sldId id="256" r:id="rId2"/>
    <p:sldId id="257" r:id="rId3"/>
    <p:sldId id="261" r:id="rId4"/>
    <p:sldId id="263" r:id="rId5"/>
    <p:sldId id="260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C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2" autoAdjust="0"/>
    <p:restoredTop sz="94660"/>
  </p:normalViewPr>
  <p:slideViewPr>
    <p:cSldViewPr snapToGrid="0">
      <p:cViewPr varScale="1">
        <p:scale>
          <a:sx n="76" d="100"/>
          <a:sy n="76" d="100"/>
        </p:scale>
        <p:origin x="84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95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D8DA7E-867E-6B13-9F49-F506848D96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7D0BBF-E7A1-F568-F6EC-26CAEB6608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77642-C781-4C02-8C0F-EDA3975A1B00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6616FC-53AB-2CF6-B149-879858BE73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55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cover with a picture of a path and palm trees&#10;&#10;AI-generated content may be incorrect.">
            <a:extLst>
              <a:ext uri="{FF2B5EF4-FFF2-40B4-BE49-F238E27FC236}">
                <a16:creationId xmlns:a16="http://schemas.microsoft.com/office/drawing/2014/main" id="{B9F76E23-E54B-48FA-7E8B-39C9ECD9E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86AD191B-00BD-2716-E611-AEBDEE0FF7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6895"/>
            <a:ext cx="10653578" cy="541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132085"/>
            <a:ext cx="10653579" cy="4779187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8165" y="6360640"/>
            <a:ext cx="429207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84EC0-64F0-4280-058D-77446824BDDF}"/>
              </a:ext>
            </a:extLst>
          </p:cNvPr>
          <p:cNvSpPr/>
          <p:nvPr userDrawn="1"/>
        </p:nvSpPr>
        <p:spPr>
          <a:xfrm flipV="1">
            <a:off x="0" y="801454"/>
            <a:ext cx="12192000" cy="45719"/>
          </a:xfrm>
          <a:prstGeom prst="rect">
            <a:avLst/>
          </a:prstGeom>
          <a:solidFill>
            <a:srgbClr val="F0D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127BA8D-5283-A3B2-041D-F54610E1D023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Glades County Feasibility Study</a:t>
            </a:r>
            <a:br>
              <a:rPr lang="en-US" sz="1400" i="0" dirty="0"/>
            </a:br>
            <a:r>
              <a:rPr lang="en-US" sz="1400" i="0" dirty="0"/>
              <a:t>FPID: 455295-1</a:t>
            </a:r>
          </a:p>
        </p:txBody>
      </p:sp>
    </p:spTree>
    <p:extLst>
      <p:ext uri="{BB962C8B-B14F-4D97-AF65-F5344CB8AC3E}">
        <p14:creationId xmlns:p14="http://schemas.microsoft.com/office/powerpoint/2010/main" val="301225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65C5E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ADB21-C29C-C50B-923A-2CBEF918D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32" y="6239970"/>
            <a:ext cx="381000" cy="365125"/>
          </a:xfrm>
        </p:spPr>
        <p:txBody>
          <a:bodyPr/>
          <a:lstStyle>
            <a:lvl1pPr>
              <a:defRPr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6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482" y="6297120"/>
            <a:ext cx="381000" cy="365125"/>
          </a:xfrm>
        </p:spPr>
        <p:txBody>
          <a:bodyPr/>
          <a:lstStyle>
            <a:lvl1pPr>
              <a:defRPr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4DBE8-5ACD-3F44-E322-6E4CF196D36A}"/>
              </a:ext>
            </a:extLst>
          </p:cNvPr>
          <p:cNvSpPr txBox="1">
            <a:spLocks/>
          </p:cNvSpPr>
          <p:nvPr userDrawn="1"/>
        </p:nvSpPr>
        <p:spPr>
          <a:xfrm>
            <a:off x="1452876" y="6283465"/>
            <a:ext cx="5016935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Glades County PD&amp;E - FPID 455295-1-22-01 </a:t>
            </a:r>
          </a:p>
        </p:txBody>
      </p:sp>
    </p:spTree>
    <p:extLst>
      <p:ext uri="{BB962C8B-B14F-4D97-AF65-F5344CB8AC3E}">
        <p14:creationId xmlns:p14="http://schemas.microsoft.com/office/powerpoint/2010/main" val="391613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AC30A-34BA-2D7D-EA08-1534DA07D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482" y="6297120"/>
            <a:ext cx="381000" cy="365125"/>
          </a:xfrm>
        </p:spPr>
        <p:txBody>
          <a:bodyPr/>
          <a:lstStyle>
            <a:lvl1pPr>
              <a:defRPr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23688-FA07-9430-3529-47BD0CF24E56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Glades County Feasibility Study</a:t>
            </a:r>
            <a:br>
              <a:rPr lang="en-US" sz="1400" i="0" dirty="0"/>
            </a:br>
            <a:r>
              <a:rPr lang="en-US" sz="1400" i="0" dirty="0"/>
              <a:t>FPID: 455295-1</a:t>
            </a:r>
          </a:p>
        </p:txBody>
      </p:sp>
    </p:spTree>
    <p:extLst>
      <p:ext uri="{BB962C8B-B14F-4D97-AF65-F5344CB8AC3E}">
        <p14:creationId xmlns:p14="http://schemas.microsoft.com/office/powerpoint/2010/main" val="108846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9B8AB5-D90B-B8B8-10A8-1A54EA421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857"/>
            <a:ext cx="12190475" cy="6858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C5191-63EC-4EB3-9503-9FA0099F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436543"/>
            <a:ext cx="6523182" cy="2775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AA70C-85B7-9BB4-0661-2080027E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4313381"/>
            <a:ext cx="6523182" cy="1237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39C9EE6-5E3A-283C-B337-1AA06AFECD31}"/>
              </a:ext>
            </a:extLst>
          </p:cNvPr>
          <p:cNvSpPr txBox="1">
            <a:spLocks/>
          </p:cNvSpPr>
          <p:nvPr userDrawn="1"/>
        </p:nvSpPr>
        <p:spPr>
          <a:xfrm>
            <a:off x="239406" y="5983376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Glades County Feasibility Study</a:t>
            </a:r>
            <a:br>
              <a:rPr lang="en-US" sz="1400" i="0" dirty="0"/>
            </a:br>
            <a:r>
              <a:rPr lang="en-US" sz="1400" i="0" dirty="0"/>
              <a:t>FPID: 455295-1</a:t>
            </a:r>
          </a:p>
        </p:txBody>
      </p:sp>
    </p:spTree>
    <p:extLst>
      <p:ext uri="{BB962C8B-B14F-4D97-AF65-F5344CB8AC3E}">
        <p14:creationId xmlns:p14="http://schemas.microsoft.com/office/powerpoint/2010/main" val="391466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F68C51B-E375-D075-F1C7-2E7C2CBA2241}"/>
              </a:ext>
            </a:extLst>
          </p:cNvPr>
          <p:cNvSpPr txBox="1">
            <a:spLocks/>
          </p:cNvSpPr>
          <p:nvPr userDrawn="1"/>
        </p:nvSpPr>
        <p:spPr>
          <a:xfrm>
            <a:off x="4909350" y="535912"/>
            <a:ext cx="7086911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82EB32-9FD9-7F28-344D-B66FA0FA6647}"/>
              </a:ext>
            </a:extLst>
          </p:cNvPr>
          <p:cNvSpPr txBox="1">
            <a:spLocks/>
          </p:cNvSpPr>
          <p:nvPr userDrawn="1"/>
        </p:nvSpPr>
        <p:spPr>
          <a:xfrm>
            <a:off x="5610688" y="2522843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4679B60-06F0-4AC6-9384-889D0DAE2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ED977-1E7F-46F3-9AC7-F20E7CB33D32}" type="datetime1">
              <a:rPr lang="en-US" smtClean="0"/>
              <a:t>11/18/2025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62940F2-F317-3E64-72AE-BB28D3E34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573BFB8-EA0D-84E0-069C-A002F2953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F836E-E914-4F95-803B-FE13E5F8F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4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3" r:id="rId3"/>
    <p:sldLayoutId id="2147483674" r:id="rId4"/>
    <p:sldLayoutId id="2147483675" r:id="rId5"/>
    <p:sldLayoutId id="2147483672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78AD-3FB6-64C3-97A4-40A15B77C580}"/>
              </a:ext>
            </a:extLst>
          </p:cNvPr>
          <p:cNvSpPr txBox="1">
            <a:spLocks/>
          </p:cNvSpPr>
          <p:nvPr/>
        </p:nvSpPr>
        <p:spPr>
          <a:xfrm>
            <a:off x="5522976" y="1304008"/>
            <a:ext cx="6473285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 sz="540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2067F-D53F-B2C7-54FF-43EEF03FD1C5}"/>
              </a:ext>
            </a:extLst>
          </p:cNvPr>
          <p:cNvSpPr txBox="1">
            <a:spLocks/>
          </p:cNvSpPr>
          <p:nvPr/>
        </p:nvSpPr>
        <p:spPr>
          <a:xfrm>
            <a:off x="5610688" y="3290939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283EB5E-1600-7644-9229-90635D0C2FB3}"/>
              </a:ext>
            </a:extLst>
          </p:cNvPr>
          <p:cNvSpPr txBox="1">
            <a:spLocks/>
          </p:cNvSpPr>
          <p:nvPr/>
        </p:nvSpPr>
        <p:spPr>
          <a:xfrm>
            <a:off x="6527800" y="5969308"/>
            <a:ext cx="3731839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 dirty="0"/>
              <a:t>Glades County Feasibility Study</a:t>
            </a:r>
            <a:br>
              <a:rPr lang="en-US" sz="1400" i="0" dirty="0"/>
            </a:br>
            <a:r>
              <a:rPr lang="en-US" sz="1400" i="0" dirty="0"/>
              <a:t>FPID: 455295-1</a:t>
            </a:r>
          </a:p>
        </p:txBody>
      </p:sp>
    </p:spTree>
    <p:extLst>
      <p:ext uri="{BB962C8B-B14F-4D97-AF65-F5344CB8AC3E}">
        <p14:creationId xmlns:p14="http://schemas.microsoft.com/office/powerpoint/2010/main" val="4618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47EE-23F4-5403-1E95-B1924C62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EC80-0D6B-594F-82AE-CB01D7EAD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3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6455B8-7673-8D08-1C3C-25CCF6DF1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7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C0669-E0F6-1784-4527-8F47A615C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A5C9998-ACF8-7D75-7FF5-4C761D08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Change background image behind blue transparency layer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C9BC4-3E0E-074A-9714-237DE7FB9DCF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8B65DDB6-F412-75AB-95FC-78324B0B4B58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Glades County Feasibility Study</a:t>
            </a:r>
            <a:br>
              <a:rPr lang="en-US" sz="1400" i="0" dirty="0"/>
            </a:br>
            <a:r>
              <a:rPr lang="en-US" sz="1400" i="0" dirty="0"/>
              <a:t>FPID: 455295-1</a:t>
            </a:r>
          </a:p>
        </p:txBody>
      </p:sp>
    </p:spTree>
    <p:extLst>
      <p:ext uri="{BB962C8B-B14F-4D97-AF65-F5344CB8AC3E}">
        <p14:creationId xmlns:p14="http://schemas.microsoft.com/office/powerpoint/2010/main" val="140796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60E51-F3EA-7CC4-2595-5E2E9BA4F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4482EE-F65C-485A-B1C6-571B7084E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7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C495F-992E-C361-F111-896FAB7CA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1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60F8613-7139-CB5B-D2F2-008164ABA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Change background image behind blue transparency layer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AAB5BBB-1E30-5280-0F1F-6CCC5D85E1B1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E0160380-3240-0356-636B-6D7C3C9984BA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Glades County Feasibility Study</a:t>
            </a:r>
            <a:br>
              <a:rPr lang="en-US" sz="1400" i="0" dirty="0"/>
            </a:br>
            <a:r>
              <a:rPr lang="en-US" sz="1400" i="0" dirty="0"/>
              <a:t>FPID: 455295-1</a:t>
            </a:r>
          </a:p>
        </p:txBody>
      </p:sp>
    </p:spTree>
    <p:extLst>
      <p:ext uri="{BB962C8B-B14F-4D97-AF65-F5344CB8AC3E}">
        <p14:creationId xmlns:p14="http://schemas.microsoft.com/office/powerpoint/2010/main" val="337523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A30247-434B-895B-11F0-E23ED017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background image on master slide behind blue</a:t>
            </a:r>
          </a:p>
        </p:txBody>
      </p:sp>
    </p:spTree>
    <p:extLst>
      <p:ext uri="{BB962C8B-B14F-4D97-AF65-F5344CB8AC3E}">
        <p14:creationId xmlns:p14="http://schemas.microsoft.com/office/powerpoint/2010/main" val="105786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D1D663C-A2E1-7C7A-0D45-3CE9BD99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01FF86-9F25-F41C-11F3-01F71ED7C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648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Montserrat</vt:lpstr>
      <vt:lpstr>Neue Haas Grotesk Text Pro</vt:lpstr>
      <vt:lpstr>VanillaVTI</vt:lpstr>
      <vt:lpstr>PowerPoint Presentation</vt:lpstr>
      <vt:lpstr>PowerPoint Presentation</vt:lpstr>
      <vt:lpstr>Change background image behind blue transparency layer</vt:lpstr>
      <vt:lpstr>Change background image behind blue transparency layer</vt:lpstr>
      <vt:lpstr>Add background image on master slide behind blue</vt:lpstr>
      <vt:lpstr>PowerPoint Presentation</vt:lpstr>
    </vt:vector>
  </TitlesOfParts>
  <Company>Kimley-Horn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Keys, Lauren</dc:creator>
  <cp:lastModifiedBy>Vaudo, Mike</cp:lastModifiedBy>
  <cp:revision>16</cp:revision>
  <dcterms:created xsi:type="dcterms:W3CDTF">2025-08-08T19:55:37Z</dcterms:created>
  <dcterms:modified xsi:type="dcterms:W3CDTF">2025-11-18T15:03:39Z</dcterms:modified>
</cp:coreProperties>
</file>