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9"/>
  </p:handoutMasterIdLst>
  <p:sldIdLst>
    <p:sldId id="256" r:id="rId2"/>
    <p:sldId id="257" r:id="rId3"/>
    <p:sldId id="261" r:id="rId4"/>
    <p:sldId id="262" r:id="rId5"/>
    <p:sldId id="263" r:id="rId6"/>
    <p:sldId id="260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5C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8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0F22C4-7385-4703-8E0F-DF697D8158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E50D6-38CB-A831-08CA-0E9A918E4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E2F5E-852B-4C5C-8C33-C8BB64EC50D7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EF40D-6B90-B4F5-DD04-17C4724017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9DF04-B1BE-A211-AE11-DE81470ECC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6E52E-5F1C-4CF0-A8B0-4138273AF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84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A916DC-D52E-17D4-BCA0-4E41CEC76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0"/>
            <a:ext cx="121889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86AD191B-00BD-2716-E611-AEBDEE0FF7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6895"/>
            <a:ext cx="10653578" cy="541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165C5E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132085"/>
            <a:ext cx="10653579" cy="4779187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8165" y="6360640"/>
            <a:ext cx="429207" cy="365125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rgbClr val="165C5E"/>
                </a:solidFill>
                <a:latin typeface="Montserrat" panose="00000500000000000000" pitchFamily="50" charset="0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84EC0-64F0-4280-058D-77446824BDDF}"/>
              </a:ext>
            </a:extLst>
          </p:cNvPr>
          <p:cNvSpPr/>
          <p:nvPr userDrawn="1"/>
        </p:nvSpPr>
        <p:spPr>
          <a:xfrm flipV="1">
            <a:off x="0" y="801454"/>
            <a:ext cx="12192000" cy="45719"/>
          </a:xfrm>
          <a:prstGeom prst="rect">
            <a:avLst/>
          </a:prstGeom>
          <a:solidFill>
            <a:srgbClr val="F0D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19D0BB6-EA09-78B8-AB0B-2839B8F521E1}"/>
              </a:ext>
            </a:extLst>
          </p:cNvPr>
          <p:cNvSpPr txBox="1">
            <a:spLocks/>
          </p:cNvSpPr>
          <p:nvPr userDrawn="1"/>
        </p:nvSpPr>
        <p:spPr>
          <a:xfrm>
            <a:off x="1438589" y="6255850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Collier County Feasibility Study </a:t>
            </a:r>
            <a:br>
              <a:rPr lang="en-US" sz="1400" i="0" dirty="0"/>
            </a:br>
            <a:r>
              <a:rPr lang="en-US" sz="1400" i="0" dirty="0"/>
              <a:t>FPID: 455291-1</a:t>
            </a:r>
          </a:p>
        </p:txBody>
      </p:sp>
    </p:spTree>
    <p:extLst>
      <p:ext uri="{BB962C8B-B14F-4D97-AF65-F5344CB8AC3E}">
        <p14:creationId xmlns:p14="http://schemas.microsoft.com/office/powerpoint/2010/main" val="301225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65C5E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ADB21-C29C-C50B-923A-2CBEF918D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32" y="6239970"/>
            <a:ext cx="381000" cy="365125"/>
          </a:xfrm>
        </p:spPr>
        <p:txBody>
          <a:bodyPr/>
          <a:lstStyle>
            <a:lvl1pPr>
              <a:defRPr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6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6AC30A-34BA-2D7D-EA08-1534DA07D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5482" y="6297120"/>
            <a:ext cx="381000" cy="365125"/>
          </a:xfrm>
        </p:spPr>
        <p:txBody>
          <a:bodyPr/>
          <a:lstStyle>
            <a:lvl1pPr>
              <a:defRPr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06EE08A-F403-6193-11F8-8C00BC63AB90}"/>
              </a:ext>
            </a:extLst>
          </p:cNvPr>
          <p:cNvSpPr txBox="1">
            <a:spLocks/>
          </p:cNvSpPr>
          <p:nvPr userDrawn="1"/>
        </p:nvSpPr>
        <p:spPr>
          <a:xfrm>
            <a:off x="1438589" y="6255850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Collier County Feasibility Study </a:t>
            </a:r>
            <a:br>
              <a:rPr lang="en-US" sz="1400" i="0" dirty="0"/>
            </a:br>
            <a:r>
              <a:rPr lang="en-US" sz="1400" i="0" dirty="0"/>
              <a:t>FPID: 455291-1</a:t>
            </a:r>
          </a:p>
        </p:txBody>
      </p:sp>
    </p:spTree>
    <p:extLst>
      <p:ext uri="{BB962C8B-B14F-4D97-AF65-F5344CB8AC3E}">
        <p14:creationId xmlns:p14="http://schemas.microsoft.com/office/powerpoint/2010/main" val="108846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9B8AB5-D90B-B8B8-10A8-1A54EA421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857"/>
            <a:ext cx="12190475" cy="6858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C5191-63EC-4EB3-9503-9FA0099F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436543"/>
            <a:ext cx="6523182" cy="2775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AA70C-85B7-9BB4-0661-2080027E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4313381"/>
            <a:ext cx="6523182" cy="1237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DE5DD83-F6BA-E3B0-FD62-B482F511A7C1}"/>
              </a:ext>
            </a:extLst>
          </p:cNvPr>
          <p:cNvSpPr txBox="1">
            <a:spLocks/>
          </p:cNvSpPr>
          <p:nvPr userDrawn="1"/>
        </p:nvSpPr>
        <p:spPr>
          <a:xfrm>
            <a:off x="239406" y="5983376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/>
              <a:t>Collier County Feasibility Study </a:t>
            </a:r>
            <a:br>
              <a:rPr lang="en-US" sz="1400" i="0"/>
            </a:br>
            <a:r>
              <a:rPr lang="en-US" sz="1400" i="0"/>
              <a:t>FPID: 455291-1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391466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F68C51B-E375-D075-F1C7-2E7C2CBA2241}"/>
              </a:ext>
            </a:extLst>
          </p:cNvPr>
          <p:cNvSpPr txBox="1">
            <a:spLocks/>
          </p:cNvSpPr>
          <p:nvPr userDrawn="1"/>
        </p:nvSpPr>
        <p:spPr>
          <a:xfrm>
            <a:off x="4909350" y="535912"/>
            <a:ext cx="7086911" cy="179707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Gotham Book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82EB32-9FD9-7F28-344D-B66FA0FA6647}"/>
              </a:ext>
            </a:extLst>
          </p:cNvPr>
          <p:cNvSpPr txBox="1">
            <a:spLocks/>
          </p:cNvSpPr>
          <p:nvPr userDrawn="1"/>
        </p:nvSpPr>
        <p:spPr>
          <a:xfrm>
            <a:off x="5610688" y="2522843"/>
            <a:ext cx="6385574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4679B60-06F0-4AC6-9384-889D0DAE2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ED977-1E7F-46F3-9AC7-F20E7CB33D32}" type="datetime1">
              <a:rPr lang="en-US" smtClean="0"/>
              <a:t>11/18/2025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62940F2-F317-3E64-72AE-BB28D3E34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573BFB8-EA0D-84E0-069C-A002F2953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F836E-E914-4F95-803B-FE13E5F8F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4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3" r:id="rId3"/>
    <p:sldLayoutId id="2147483675" r:id="rId4"/>
    <p:sldLayoutId id="214748367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78AD-3FB6-64C3-97A4-40A15B77C580}"/>
              </a:ext>
            </a:extLst>
          </p:cNvPr>
          <p:cNvSpPr txBox="1">
            <a:spLocks/>
          </p:cNvSpPr>
          <p:nvPr/>
        </p:nvSpPr>
        <p:spPr>
          <a:xfrm>
            <a:off x="5522976" y="1304008"/>
            <a:ext cx="6473285" cy="179707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Gotham Book" pitchFamily="50" charset="0"/>
              </a:defRPr>
            </a:lvl1pPr>
          </a:lstStyle>
          <a:p>
            <a:r>
              <a:rPr lang="en-US" sz="540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2067F-D53F-B2C7-54FF-43EEF03FD1C5}"/>
              </a:ext>
            </a:extLst>
          </p:cNvPr>
          <p:cNvSpPr txBox="1">
            <a:spLocks/>
          </p:cNvSpPr>
          <p:nvPr/>
        </p:nvSpPr>
        <p:spPr>
          <a:xfrm>
            <a:off x="5610688" y="3290939"/>
            <a:ext cx="6385574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93603BB-EE08-66C9-FD2F-7F9DDF0AD7B7}"/>
              </a:ext>
            </a:extLst>
          </p:cNvPr>
          <p:cNvSpPr txBox="1">
            <a:spLocks/>
          </p:cNvSpPr>
          <p:nvPr/>
        </p:nvSpPr>
        <p:spPr>
          <a:xfrm>
            <a:off x="7171362" y="5969308"/>
            <a:ext cx="3088277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0" dirty="0"/>
              <a:t>Collier County Feasibility Study FPID: 455291-1</a:t>
            </a:r>
          </a:p>
        </p:txBody>
      </p:sp>
    </p:spTree>
    <p:extLst>
      <p:ext uri="{BB962C8B-B14F-4D97-AF65-F5344CB8AC3E}">
        <p14:creationId xmlns:p14="http://schemas.microsoft.com/office/powerpoint/2010/main" val="4618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47EE-23F4-5403-1E95-B1924C62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EC80-0D6B-594F-82AE-CB01D7EAD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3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4B8143-3907-5396-F19C-4EDBFE8DE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8" name="Picture 7" descr="A field of grass and trees&#10;&#10;AI-generated content may be incorrect.">
            <a:extLst>
              <a:ext uri="{FF2B5EF4-FFF2-40B4-BE49-F238E27FC236}">
                <a16:creationId xmlns:a16="http://schemas.microsoft.com/office/drawing/2014/main" id="{C96455B8-7673-8D08-1C3C-25CCF6DF1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C0669-E0F6-1784-4527-8F47A615C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0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A5C9998-ACF8-7D75-7FF5-4C761D08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Change background image behind blue transparency layer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A42F1D-9068-683D-763D-B850440E9471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B897AC57-6638-04CB-7A97-ABAE003204EC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Collier County Feasibility Study </a:t>
            </a:r>
            <a:br>
              <a:rPr lang="en-US" sz="1400" i="0" dirty="0"/>
            </a:br>
            <a:r>
              <a:rPr lang="en-US" sz="1400" i="0" dirty="0"/>
              <a:t>FPID: 455291-1</a:t>
            </a:r>
          </a:p>
        </p:txBody>
      </p:sp>
    </p:spTree>
    <p:extLst>
      <p:ext uri="{BB962C8B-B14F-4D97-AF65-F5344CB8AC3E}">
        <p14:creationId xmlns:p14="http://schemas.microsoft.com/office/powerpoint/2010/main" val="140796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780E93-052D-AB23-C9B4-E6814A00A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DC3F757-9E96-AA9B-6A96-858FCA46C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7B49BE-CF59-E1E7-DAEC-F45F81A2C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7" r="8002" b="12538"/>
          <a:stretch>
            <a:fillRect/>
          </a:stretch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C2A73B-D4AF-2A22-14C4-1AFBDBFA6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1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0F92880-0AF3-50CF-94AF-4E02A46C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Change background image behind blue transparency layer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34362B-A086-5E2D-8BCF-438EFE361DCA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2CBAE5C2-E10E-F61B-6054-D85666B229B0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Collier County Feasibility Study </a:t>
            </a:r>
            <a:br>
              <a:rPr lang="en-US" sz="1400" i="0" dirty="0"/>
            </a:br>
            <a:r>
              <a:rPr lang="en-US" sz="1400" i="0" dirty="0"/>
              <a:t>FPID: 455291-1</a:t>
            </a:r>
          </a:p>
        </p:txBody>
      </p:sp>
    </p:spTree>
    <p:extLst>
      <p:ext uri="{BB962C8B-B14F-4D97-AF65-F5344CB8AC3E}">
        <p14:creationId xmlns:p14="http://schemas.microsoft.com/office/powerpoint/2010/main" val="2065394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F5C7CA-8432-6C56-07AB-38334EFD0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923627-11AA-6EB8-63A4-630FE320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99A782-65C6-1CFA-4E4C-B2547CFD0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8" b="12528"/>
          <a:stretch/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A811F-3866-B1B8-C500-550C9637E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1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2DCF27A-BEBD-532B-9F10-977C35ABD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Change background image on master slide behind blue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CE4403-9771-2153-242F-03E7E744F203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F13E0C9B-45B2-7A7E-155C-E8498939522F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Collier County Feasibility Study </a:t>
            </a:r>
            <a:br>
              <a:rPr lang="en-US" sz="1400" i="0" dirty="0"/>
            </a:br>
            <a:r>
              <a:rPr lang="en-US" sz="1400" i="0" dirty="0"/>
              <a:t>FPID: 455291-1</a:t>
            </a:r>
          </a:p>
        </p:txBody>
      </p:sp>
    </p:spTree>
    <p:extLst>
      <p:ext uri="{BB962C8B-B14F-4D97-AF65-F5344CB8AC3E}">
        <p14:creationId xmlns:p14="http://schemas.microsoft.com/office/powerpoint/2010/main" val="1884180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A30247-434B-895B-11F0-E23ED017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background image on master slide behind blue</a:t>
            </a:r>
          </a:p>
        </p:txBody>
      </p:sp>
    </p:spTree>
    <p:extLst>
      <p:ext uri="{BB962C8B-B14F-4D97-AF65-F5344CB8AC3E}">
        <p14:creationId xmlns:p14="http://schemas.microsoft.com/office/powerpoint/2010/main" val="105786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D1D663C-A2E1-7C7A-0D45-3CE9BD99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01FF86-9F25-F41C-11F3-01F71ED7C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648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Montserrat</vt:lpstr>
      <vt:lpstr>Neue Haas Grotesk Text Pro</vt:lpstr>
      <vt:lpstr>VanillaVTI</vt:lpstr>
      <vt:lpstr>PowerPoint Presentation</vt:lpstr>
      <vt:lpstr>PowerPoint Presentation</vt:lpstr>
      <vt:lpstr>Change background image behind blue transparency layer</vt:lpstr>
      <vt:lpstr>Change background image behind blue transparency layer</vt:lpstr>
      <vt:lpstr>Change background image on master slide behind blue</vt:lpstr>
      <vt:lpstr>Add background image on master slide behind blue</vt:lpstr>
      <vt:lpstr>PowerPoint Presentation</vt:lpstr>
    </vt:vector>
  </TitlesOfParts>
  <Company>Kimley-Horn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Keys, Lauren</dc:creator>
  <cp:lastModifiedBy>Vaudo, Mike</cp:lastModifiedBy>
  <cp:revision>19</cp:revision>
  <dcterms:created xsi:type="dcterms:W3CDTF">2025-08-08T19:55:37Z</dcterms:created>
  <dcterms:modified xsi:type="dcterms:W3CDTF">2025-11-18T15:01:47Z</dcterms:modified>
</cp:coreProperties>
</file>